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540" r:id="rId4"/>
    <p:sldId id="502" r:id="rId5"/>
    <p:sldId id="542" r:id="rId6"/>
    <p:sldId id="543" r:id="rId7"/>
    <p:sldId id="544" r:id="rId8"/>
    <p:sldId id="545" r:id="rId9"/>
    <p:sldId id="259" r:id="rId10"/>
    <p:sldId id="261" r:id="rId11"/>
    <p:sldId id="263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607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37" autoAdjust="0"/>
    <p:restoredTop sz="94683"/>
  </p:normalViewPr>
  <p:slideViewPr>
    <p:cSldViewPr snapToGrid="0" showGuides="1">
      <p:cViewPr varScale="1">
        <p:scale>
          <a:sx n="102" d="100"/>
          <a:sy n="102" d="100"/>
        </p:scale>
        <p:origin x="400" y="192"/>
      </p:cViewPr>
      <p:guideLst>
        <p:guide orient="horz" pos="26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jpg>
</file>

<file path=ppt/media/image13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A4B68A-2306-410D-8519-0C1B34A63A2A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B6361-1F82-456C-8D6E-D31B7AEBFF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180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5645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0519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53921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35514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632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5B1739-4C7E-BD41-B554-BF1485E2C618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26567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E0552A-F207-D547-A2E4-063B1D81A2A8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4269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707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1234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83647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-33351" y="-6062"/>
            <a:ext cx="12290850" cy="6981627"/>
            <a:chOff x="-18" y="2"/>
            <a:chExt cx="7722" cy="4320"/>
          </a:xfrm>
        </p:grpSpPr>
        <p:sp>
          <p:nvSpPr>
            <p:cNvPr id="7" name="AutoShape 3"/>
            <p:cNvSpPr>
              <a:spLocks noChangeAspect="1" noChangeArrowheads="1" noTextEdit="1"/>
            </p:cNvSpPr>
            <p:nvPr/>
          </p:nvSpPr>
          <p:spPr bwMode="auto">
            <a:xfrm>
              <a:off x="-18" y="2"/>
              <a:ext cx="7722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4883" y="2"/>
              <a:ext cx="2818" cy="4276"/>
            </a:xfrm>
            <a:custGeom>
              <a:avLst/>
              <a:gdLst>
                <a:gd name="T0" fmla="*/ 0 w 2818"/>
                <a:gd name="T1" fmla="*/ 0 h 4276"/>
                <a:gd name="T2" fmla="*/ 2818 w 2818"/>
                <a:gd name="T3" fmla="*/ 4276 h 4276"/>
                <a:gd name="T4" fmla="*/ 2818 w 2818"/>
                <a:gd name="T5" fmla="*/ 0 h 4276"/>
                <a:gd name="T6" fmla="*/ 0 w 2818"/>
                <a:gd name="T7" fmla="*/ 0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0" y="0"/>
                  </a:moveTo>
                  <a:lnTo>
                    <a:pt x="2818" y="4276"/>
                  </a:lnTo>
                  <a:lnTo>
                    <a:pt x="28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285" y="2"/>
              <a:ext cx="6090" cy="269"/>
            </a:xfrm>
            <a:custGeom>
              <a:avLst/>
              <a:gdLst>
                <a:gd name="T0" fmla="*/ 6090 w 6090"/>
                <a:gd name="T1" fmla="*/ 0 h 269"/>
                <a:gd name="T2" fmla="*/ 6090 w 6090"/>
                <a:gd name="T3" fmla="*/ 269 h 269"/>
                <a:gd name="T4" fmla="*/ 176 w 6090"/>
                <a:gd name="T5" fmla="*/ 269 h 269"/>
                <a:gd name="T6" fmla="*/ 0 w 6090"/>
                <a:gd name="T7" fmla="*/ 5 h 269"/>
                <a:gd name="T8" fmla="*/ 0 w 6090"/>
                <a:gd name="T9" fmla="*/ 0 h 269"/>
                <a:gd name="T10" fmla="*/ 6090 w 6090"/>
                <a:gd name="T11" fmla="*/ 0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90" h="269">
                  <a:moveTo>
                    <a:pt x="6090" y="0"/>
                  </a:moveTo>
                  <a:lnTo>
                    <a:pt x="6090" y="269"/>
                  </a:lnTo>
                  <a:lnTo>
                    <a:pt x="176" y="269"/>
                  </a:lnTo>
                  <a:lnTo>
                    <a:pt x="0" y="5"/>
                  </a:lnTo>
                  <a:lnTo>
                    <a:pt x="0" y="0"/>
                  </a:lnTo>
                  <a:lnTo>
                    <a:pt x="6090" y="0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5779" y="2"/>
              <a:ext cx="1783" cy="1016"/>
            </a:xfrm>
            <a:custGeom>
              <a:avLst/>
              <a:gdLst>
                <a:gd name="T0" fmla="*/ 1783 w 1783"/>
                <a:gd name="T1" fmla="*/ 0 h 1016"/>
                <a:gd name="T2" fmla="*/ 1783 w 1783"/>
                <a:gd name="T3" fmla="*/ 1016 h 1016"/>
                <a:gd name="T4" fmla="*/ 669 w 1783"/>
                <a:gd name="T5" fmla="*/ 1016 h 1016"/>
                <a:gd name="T6" fmla="*/ 0 w 1783"/>
                <a:gd name="T7" fmla="*/ 0 h 1016"/>
                <a:gd name="T8" fmla="*/ 1783 w 1783"/>
                <a:gd name="T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3" h="1016">
                  <a:moveTo>
                    <a:pt x="1783" y="0"/>
                  </a:moveTo>
                  <a:lnTo>
                    <a:pt x="1783" y="1016"/>
                  </a:lnTo>
                  <a:lnTo>
                    <a:pt x="669" y="1016"/>
                  </a:lnTo>
                  <a:lnTo>
                    <a:pt x="0" y="0"/>
                  </a:lnTo>
                  <a:lnTo>
                    <a:pt x="1783" y="0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219" y="2"/>
              <a:ext cx="1482" cy="2238"/>
            </a:xfrm>
            <a:custGeom>
              <a:avLst/>
              <a:gdLst>
                <a:gd name="T0" fmla="*/ 0 w 1482"/>
                <a:gd name="T1" fmla="*/ 0 h 2238"/>
                <a:gd name="T2" fmla="*/ 1482 w 1482"/>
                <a:gd name="T3" fmla="*/ 2238 h 2238"/>
                <a:gd name="T4" fmla="*/ 1482 w 1482"/>
                <a:gd name="T5" fmla="*/ 0 h 2238"/>
                <a:gd name="T6" fmla="*/ 0 w 1482"/>
                <a:gd name="T7" fmla="*/ 0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2" h="2238">
                  <a:moveTo>
                    <a:pt x="0" y="0"/>
                  </a:moveTo>
                  <a:lnTo>
                    <a:pt x="1482" y="2238"/>
                  </a:lnTo>
                  <a:lnTo>
                    <a:pt x="148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-21" y="46"/>
              <a:ext cx="2818" cy="4276"/>
            </a:xfrm>
            <a:custGeom>
              <a:avLst/>
              <a:gdLst>
                <a:gd name="T0" fmla="*/ 2818 w 2818"/>
                <a:gd name="T1" fmla="*/ 4276 h 4276"/>
                <a:gd name="T2" fmla="*/ 0 w 2818"/>
                <a:gd name="T3" fmla="*/ 0 h 4276"/>
                <a:gd name="T4" fmla="*/ 0 w 2818"/>
                <a:gd name="T5" fmla="*/ 4276 h 4276"/>
                <a:gd name="T6" fmla="*/ 2818 w 2818"/>
                <a:gd name="T7" fmla="*/ 4276 h 4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8" h="4276">
                  <a:moveTo>
                    <a:pt x="2818" y="4276"/>
                  </a:moveTo>
                  <a:lnTo>
                    <a:pt x="0" y="0"/>
                  </a:lnTo>
                  <a:lnTo>
                    <a:pt x="0" y="4276"/>
                  </a:lnTo>
                  <a:lnTo>
                    <a:pt x="2818" y="4276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1303" y="4053"/>
              <a:ext cx="6089" cy="269"/>
            </a:xfrm>
            <a:custGeom>
              <a:avLst/>
              <a:gdLst>
                <a:gd name="T0" fmla="*/ 0 w 6089"/>
                <a:gd name="T1" fmla="*/ 269 h 269"/>
                <a:gd name="T2" fmla="*/ 0 w 6089"/>
                <a:gd name="T3" fmla="*/ 0 h 269"/>
                <a:gd name="T4" fmla="*/ 5916 w 6089"/>
                <a:gd name="T5" fmla="*/ 0 h 269"/>
                <a:gd name="T6" fmla="*/ 6089 w 6089"/>
                <a:gd name="T7" fmla="*/ 264 h 269"/>
                <a:gd name="T8" fmla="*/ 6089 w 6089"/>
                <a:gd name="T9" fmla="*/ 269 h 269"/>
                <a:gd name="T10" fmla="*/ 0 w 6089"/>
                <a:gd name="T11" fmla="*/ 26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89" h="269">
                  <a:moveTo>
                    <a:pt x="0" y="269"/>
                  </a:moveTo>
                  <a:lnTo>
                    <a:pt x="0" y="0"/>
                  </a:lnTo>
                  <a:lnTo>
                    <a:pt x="5916" y="0"/>
                  </a:lnTo>
                  <a:lnTo>
                    <a:pt x="6089" y="264"/>
                  </a:lnTo>
                  <a:lnTo>
                    <a:pt x="6089" y="269"/>
                  </a:lnTo>
                  <a:lnTo>
                    <a:pt x="0" y="269"/>
                  </a:lnTo>
                  <a:close/>
                </a:path>
              </a:pathLst>
            </a:custGeom>
            <a:solidFill>
              <a:srgbClr val="E5E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115" y="3308"/>
              <a:ext cx="1786" cy="1014"/>
            </a:xfrm>
            <a:custGeom>
              <a:avLst/>
              <a:gdLst>
                <a:gd name="T0" fmla="*/ 0 w 1786"/>
                <a:gd name="T1" fmla="*/ 1014 h 1014"/>
                <a:gd name="T2" fmla="*/ 0 w 1786"/>
                <a:gd name="T3" fmla="*/ 0 h 1014"/>
                <a:gd name="T4" fmla="*/ 1114 w 1786"/>
                <a:gd name="T5" fmla="*/ 0 h 1014"/>
                <a:gd name="T6" fmla="*/ 1786 w 1786"/>
                <a:gd name="T7" fmla="*/ 1014 h 1014"/>
                <a:gd name="T8" fmla="*/ 0 w 1786"/>
                <a:gd name="T9" fmla="*/ 1014 h 10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6" h="1014">
                  <a:moveTo>
                    <a:pt x="0" y="1014"/>
                  </a:moveTo>
                  <a:lnTo>
                    <a:pt x="0" y="0"/>
                  </a:lnTo>
                  <a:lnTo>
                    <a:pt x="1114" y="0"/>
                  </a:lnTo>
                  <a:lnTo>
                    <a:pt x="1786" y="1014"/>
                  </a:lnTo>
                  <a:lnTo>
                    <a:pt x="0" y="1014"/>
                  </a:lnTo>
                  <a:close/>
                </a:path>
              </a:pathLst>
            </a:custGeom>
            <a:solidFill>
              <a:srgbClr val="9F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-21" y="2084"/>
              <a:ext cx="1480" cy="2238"/>
            </a:xfrm>
            <a:custGeom>
              <a:avLst/>
              <a:gdLst>
                <a:gd name="T0" fmla="*/ 1480 w 1480"/>
                <a:gd name="T1" fmla="*/ 2238 h 2238"/>
                <a:gd name="T2" fmla="*/ 0 w 1480"/>
                <a:gd name="T3" fmla="*/ 0 h 2238"/>
                <a:gd name="T4" fmla="*/ 0 w 1480"/>
                <a:gd name="T5" fmla="*/ 2238 h 2238"/>
                <a:gd name="T6" fmla="*/ 1480 w 1480"/>
                <a:gd name="T7" fmla="*/ 2238 h 2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80" h="2238">
                  <a:moveTo>
                    <a:pt x="1480" y="2238"/>
                  </a:moveTo>
                  <a:lnTo>
                    <a:pt x="0" y="0"/>
                  </a:lnTo>
                  <a:lnTo>
                    <a:pt x="0" y="2238"/>
                  </a:lnTo>
                  <a:lnTo>
                    <a:pt x="1480" y="2238"/>
                  </a:lnTo>
                  <a:close/>
                </a:path>
              </a:pathLst>
            </a:custGeom>
            <a:solidFill>
              <a:srgbClr val="556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6878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-95250" y="-104774"/>
            <a:ext cx="7639050" cy="6962774"/>
          </a:xfrm>
          <a:prstGeom prst="rect">
            <a:avLst/>
          </a:prstGeom>
          <a:solidFill>
            <a:srgbClr val="505B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375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중단원 도입 문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6662" y="-5489"/>
            <a:ext cx="12298661" cy="1649346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 userDrawn="1"/>
        </p:nvSpPr>
        <p:spPr>
          <a:xfrm>
            <a:off x="2742153" y="76713"/>
            <a:ext cx="9283772" cy="1386513"/>
          </a:xfrm>
          <a:prstGeom prst="roundRect">
            <a:avLst/>
          </a:prstGeom>
          <a:solidFill>
            <a:schemeClr val="bg1"/>
          </a:solidFill>
          <a:ln w="25400">
            <a:solidFill>
              <a:srgbClr val="556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2479431" y="388744"/>
            <a:ext cx="0" cy="846141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60036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0" y="6639791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79550" y="6582740"/>
            <a:ext cx="746375" cy="181574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0" y="-54829"/>
            <a:ext cx="12192000" cy="218209"/>
          </a:xfrm>
          <a:prstGeom prst="rect">
            <a:avLst/>
          </a:prstGeom>
          <a:solidFill>
            <a:srgbClr val="55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1903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04447D2C-D7C8-534D-8439-49EF5C0D91E8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06545F6-6DB6-6747-8528-356C1DA2AA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biLevel thresh="25000"/>
          </a:blip>
          <a:stretch>
            <a:fillRect/>
          </a:stretch>
        </p:blipFill>
        <p:spPr>
          <a:xfrm>
            <a:off x="5198123" y="3075057"/>
            <a:ext cx="1795753" cy="956616"/>
          </a:xfrm>
          <a:prstGeom prst="rect">
            <a:avLst/>
          </a:prstGeom>
        </p:spPr>
      </p:pic>
      <p:sp>
        <p:nvSpPr>
          <p:cNvPr id="9" name="텍스트 개체 틀 24">
            <a:extLst>
              <a:ext uri="{FF2B5EF4-FFF2-40B4-BE49-F238E27FC236}">
                <a16:creationId xmlns:a16="http://schemas.microsoft.com/office/drawing/2014/main" id="{10415C67-D597-5049-8E31-B0CC877559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521" y="402697"/>
            <a:ext cx="2935419" cy="286232"/>
          </a:xfr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ko-KR" altLang="en-US" sz="1400" b="1" i="1" spc="-150" dirty="0" smtClean="0">
                <a:solidFill>
                  <a:schemeClr val="bg1"/>
                </a:solidFill>
                <a:latin typeface="S-Core Dream 6 Bold" panose="020B0503030302020204" pitchFamily="34" charset="-127"/>
                <a:ea typeface="S-Core Dream 6 Bold" panose="020B0503030302020204" pitchFamily="34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ore-KR" altLang="en-US" dirty="0"/>
            </a:lvl5pPr>
          </a:lstStyle>
          <a:p>
            <a:pPr marL="0" lvl="0"/>
            <a:r>
              <a:rPr kumimoji="1" lang="ko-KR" altLang="en-US" dirty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349751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571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626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09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828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232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81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5196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949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342BD-999C-43EE-A5EA-38E395B19381}" type="datetimeFigureOut">
              <a:rPr lang="ko-KR" altLang="en-US" smtClean="0"/>
              <a:t>2021. 1. 5.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DBD09-1825-4EAD-938F-0038CEB6BD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2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  <p:sldLayoutId id="2147483666" r:id="rId1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66403" y="4410182"/>
            <a:ext cx="33660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500" spc="600" dirty="0">
                <a:solidFill>
                  <a:srgbClr val="222A36"/>
                </a:solidFill>
              </a:rPr>
              <a:t>인공지능 프로그래밍 교육</a:t>
            </a:r>
            <a:endParaRPr lang="ko-KR" altLang="en-US" sz="1500" spc="6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367" y="2286176"/>
            <a:ext cx="3199268" cy="228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138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>
            <a:extLst>
              <a:ext uri="{FF2B5EF4-FFF2-40B4-BE49-F238E27FC236}">
                <a16:creationId xmlns:a16="http://schemas.microsoft.com/office/drawing/2014/main" id="{A650B118-61B8-9045-9B08-AE558B95D9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300062"/>
            <a:ext cx="6270885" cy="1178262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08C1AC5C-B5C1-7B46-B552-2A8E30C909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4480"/>
          <a:stretch/>
        </p:blipFill>
        <p:spPr>
          <a:xfrm>
            <a:off x="5471574" y="2873522"/>
            <a:ext cx="1647981" cy="1697955"/>
          </a:xfrm>
          <a:prstGeom prst="rect">
            <a:avLst/>
          </a:prstGeom>
        </p:spPr>
      </p:pic>
      <p:sp>
        <p:nvSpPr>
          <p:cNvPr id="35" name="Rectangle 7">
            <a:extLst>
              <a:ext uri="{FF2B5EF4-FFF2-40B4-BE49-F238E27FC236}">
                <a16:creationId xmlns:a16="http://schemas.microsoft.com/office/drawing/2014/main" id="{1B651DB5-D5C3-9540-B2AE-ABB37E1732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1131" y="5080305"/>
            <a:ext cx="646112" cy="644525"/>
          </a:xfrm>
          <a:prstGeom prst="rect">
            <a:avLst/>
          </a:prstGeom>
          <a:noFill/>
          <a:ln w="25400" cap="flat">
            <a:solidFill>
              <a:srgbClr val="51607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F1E5836-4206-E546-B722-AB739AC1592C}"/>
              </a:ext>
            </a:extLst>
          </p:cNvPr>
          <p:cNvGrpSpPr/>
          <p:nvPr/>
        </p:nvGrpSpPr>
        <p:grpSpPr>
          <a:xfrm>
            <a:off x="3660659" y="5080305"/>
            <a:ext cx="646112" cy="644525"/>
            <a:chOff x="7135813" y="3365500"/>
            <a:chExt cx="646112" cy="644525"/>
          </a:xfrm>
        </p:grpSpPr>
        <p:sp>
          <p:nvSpPr>
            <p:cNvPr id="37" name="Rectangle 5">
              <a:extLst>
                <a:ext uri="{FF2B5EF4-FFF2-40B4-BE49-F238E27FC236}">
                  <a16:creationId xmlns:a16="http://schemas.microsoft.com/office/drawing/2014/main" id="{60B7FBBF-C04F-C245-88FE-A085871279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5813" y="3365500"/>
              <a:ext cx="646112" cy="644525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8">
              <a:extLst>
                <a:ext uri="{FF2B5EF4-FFF2-40B4-BE49-F238E27FC236}">
                  <a16:creationId xmlns:a16="http://schemas.microsoft.com/office/drawing/2014/main" id="{04F2A059-564B-1043-AA17-3A155AE64D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6138" y="3544888"/>
              <a:ext cx="534987" cy="411163"/>
            </a:xfrm>
            <a:custGeom>
              <a:avLst/>
              <a:gdLst>
                <a:gd name="T0" fmla="*/ 747 w 892"/>
                <a:gd name="T1" fmla="*/ 683 h 686"/>
                <a:gd name="T2" fmla="*/ 892 w 892"/>
                <a:gd name="T3" fmla="*/ 592 h 686"/>
                <a:gd name="T4" fmla="*/ 892 w 892"/>
                <a:gd name="T5" fmla="*/ 138 h 686"/>
                <a:gd name="T6" fmla="*/ 527 w 892"/>
                <a:gd name="T7" fmla="*/ 0 h 686"/>
                <a:gd name="T8" fmla="*/ 0 w 892"/>
                <a:gd name="T9" fmla="*/ 0 h 686"/>
                <a:gd name="T10" fmla="*/ 0 w 892"/>
                <a:gd name="T11" fmla="*/ 686 h 686"/>
                <a:gd name="T12" fmla="*/ 760 w 892"/>
                <a:gd name="T13" fmla="*/ 686 h 686"/>
                <a:gd name="T14" fmla="*/ 747 w 892"/>
                <a:gd name="T15" fmla="*/ 683 h 686"/>
                <a:gd name="T16" fmla="*/ 483 w 892"/>
                <a:gd name="T17" fmla="*/ 601 h 686"/>
                <a:gd name="T18" fmla="*/ 210 w 892"/>
                <a:gd name="T19" fmla="*/ 601 h 686"/>
                <a:gd name="T20" fmla="*/ 210 w 892"/>
                <a:gd name="T21" fmla="*/ 183 h 686"/>
                <a:gd name="T22" fmla="*/ 483 w 892"/>
                <a:gd name="T23" fmla="*/ 183 h 686"/>
                <a:gd name="T24" fmla="*/ 752 w 892"/>
                <a:gd name="T25" fmla="*/ 392 h 686"/>
                <a:gd name="T26" fmla="*/ 483 w 892"/>
                <a:gd name="T27" fmla="*/ 601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2" h="686">
                  <a:moveTo>
                    <a:pt x="747" y="683"/>
                  </a:moveTo>
                  <a:cubicBezTo>
                    <a:pt x="806" y="666"/>
                    <a:pt x="855" y="636"/>
                    <a:pt x="892" y="592"/>
                  </a:cubicBezTo>
                  <a:cubicBezTo>
                    <a:pt x="892" y="138"/>
                    <a:pt x="892" y="138"/>
                    <a:pt x="892" y="138"/>
                  </a:cubicBezTo>
                  <a:cubicBezTo>
                    <a:pt x="822" y="47"/>
                    <a:pt x="700" y="0"/>
                    <a:pt x="52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86"/>
                    <a:pt x="0" y="686"/>
                    <a:pt x="0" y="686"/>
                  </a:cubicBezTo>
                  <a:cubicBezTo>
                    <a:pt x="760" y="686"/>
                    <a:pt x="760" y="686"/>
                    <a:pt x="760" y="686"/>
                  </a:cubicBezTo>
                  <a:cubicBezTo>
                    <a:pt x="755" y="685"/>
                    <a:pt x="751" y="684"/>
                    <a:pt x="747" y="683"/>
                  </a:cubicBezTo>
                  <a:close/>
                  <a:moveTo>
                    <a:pt x="483" y="601"/>
                  </a:moveTo>
                  <a:cubicBezTo>
                    <a:pt x="210" y="601"/>
                    <a:pt x="210" y="601"/>
                    <a:pt x="210" y="601"/>
                  </a:cubicBezTo>
                  <a:cubicBezTo>
                    <a:pt x="210" y="183"/>
                    <a:pt x="210" y="183"/>
                    <a:pt x="210" y="183"/>
                  </a:cubicBezTo>
                  <a:cubicBezTo>
                    <a:pt x="483" y="183"/>
                    <a:pt x="483" y="183"/>
                    <a:pt x="483" y="183"/>
                  </a:cubicBezTo>
                  <a:cubicBezTo>
                    <a:pt x="659" y="183"/>
                    <a:pt x="752" y="242"/>
                    <a:pt x="752" y="392"/>
                  </a:cubicBezTo>
                  <a:cubicBezTo>
                    <a:pt x="752" y="543"/>
                    <a:pt x="659" y="601"/>
                    <a:pt x="483" y="601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8D4532BA-DF94-CC48-980E-2E24B2EE54AD}"/>
              </a:ext>
            </a:extLst>
          </p:cNvPr>
          <p:cNvGrpSpPr/>
          <p:nvPr/>
        </p:nvGrpSpPr>
        <p:grpSpPr>
          <a:xfrm>
            <a:off x="4560895" y="5078615"/>
            <a:ext cx="646112" cy="644525"/>
            <a:chOff x="7854950" y="3365500"/>
            <a:chExt cx="646112" cy="644525"/>
          </a:xfrm>
        </p:grpSpPr>
        <p:sp>
          <p:nvSpPr>
            <p:cNvPr id="40" name="Rectangle 6">
              <a:extLst>
                <a:ext uri="{FF2B5EF4-FFF2-40B4-BE49-F238E27FC236}">
                  <a16:creationId xmlns:a16="http://schemas.microsoft.com/office/drawing/2014/main" id="{BD5742BB-ACAC-CE4F-942A-D6145131DD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4950" y="3365500"/>
              <a:ext cx="646112" cy="644525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3E3A5A9D-A0EE-9840-835F-AFAFDDB795F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213" y="3632200"/>
              <a:ext cx="41275" cy="271463"/>
            </a:xfrm>
            <a:custGeom>
              <a:avLst/>
              <a:gdLst>
                <a:gd name="T0" fmla="*/ 69 w 69"/>
                <a:gd name="T1" fmla="*/ 239 h 452"/>
                <a:gd name="T2" fmla="*/ 0 w 69"/>
                <a:gd name="T3" fmla="*/ 0 h 452"/>
                <a:gd name="T4" fmla="*/ 0 w 69"/>
                <a:gd name="T5" fmla="*/ 452 h 452"/>
                <a:gd name="T6" fmla="*/ 69 w 69"/>
                <a:gd name="T7" fmla="*/ 239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9" h="452">
                  <a:moveTo>
                    <a:pt x="69" y="239"/>
                  </a:moveTo>
                  <a:cubicBezTo>
                    <a:pt x="69" y="141"/>
                    <a:pt x="46" y="61"/>
                    <a:pt x="0" y="0"/>
                  </a:cubicBezTo>
                  <a:cubicBezTo>
                    <a:pt x="0" y="452"/>
                    <a:pt x="0" y="452"/>
                    <a:pt x="0" y="452"/>
                  </a:cubicBezTo>
                  <a:cubicBezTo>
                    <a:pt x="44" y="399"/>
                    <a:pt x="69" y="327"/>
                    <a:pt x="69" y="239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ABBD42E-3CEA-4C4A-BC43-E3525EBC14CE}"/>
              </a:ext>
            </a:extLst>
          </p:cNvPr>
          <p:cNvGrpSpPr/>
          <p:nvPr/>
        </p:nvGrpSpPr>
        <p:grpSpPr>
          <a:xfrm>
            <a:off x="6361367" y="5079511"/>
            <a:ext cx="646112" cy="646113"/>
            <a:chOff x="7135813" y="4200525"/>
            <a:chExt cx="646112" cy="646113"/>
          </a:xfrm>
        </p:grpSpPr>
        <p:sp>
          <p:nvSpPr>
            <p:cNvPr id="51" name="Rectangle 10">
              <a:extLst>
                <a:ext uri="{FF2B5EF4-FFF2-40B4-BE49-F238E27FC236}">
                  <a16:creationId xmlns:a16="http://schemas.microsoft.com/office/drawing/2014/main" id="{EAC1EB2B-75ED-7149-B162-970F7BD060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5813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13">
              <a:extLst>
                <a:ext uri="{FF2B5EF4-FFF2-40B4-BE49-F238E27FC236}">
                  <a16:creationId xmlns:a16="http://schemas.microsoft.com/office/drawing/2014/main" id="{FC9FB28B-87C3-7146-B311-42A20A49EB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6138" y="4256088"/>
              <a:ext cx="534987" cy="441325"/>
            </a:xfrm>
            <a:custGeom>
              <a:avLst/>
              <a:gdLst>
                <a:gd name="T0" fmla="*/ 765 w 892"/>
                <a:gd name="T1" fmla="*/ 0 h 737"/>
                <a:gd name="T2" fmla="*/ 0 w 892"/>
                <a:gd name="T3" fmla="*/ 0 h 737"/>
                <a:gd name="T4" fmla="*/ 0 w 892"/>
                <a:gd name="T5" fmla="*/ 737 h 737"/>
                <a:gd name="T6" fmla="*/ 561 w 892"/>
                <a:gd name="T7" fmla="*/ 737 h 737"/>
                <a:gd name="T8" fmla="*/ 892 w 892"/>
                <a:gd name="T9" fmla="*/ 636 h 737"/>
                <a:gd name="T10" fmla="*/ 892 w 892"/>
                <a:gd name="T11" fmla="*/ 66 h 737"/>
                <a:gd name="T12" fmla="*/ 765 w 892"/>
                <a:gd name="T13" fmla="*/ 0 h 737"/>
                <a:gd name="T14" fmla="*/ 514 w 892"/>
                <a:gd name="T15" fmla="*/ 554 h 737"/>
                <a:gd name="T16" fmla="*/ 210 w 892"/>
                <a:gd name="T17" fmla="*/ 554 h 737"/>
                <a:gd name="T18" fmla="*/ 210 w 892"/>
                <a:gd name="T19" fmla="*/ 96 h 737"/>
                <a:gd name="T20" fmla="*/ 514 w 892"/>
                <a:gd name="T21" fmla="*/ 96 h 737"/>
                <a:gd name="T22" fmla="*/ 792 w 892"/>
                <a:gd name="T23" fmla="*/ 325 h 737"/>
                <a:gd name="T24" fmla="*/ 514 w 892"/>
                <a:gd name="T25" fmla="*/ 554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2" h="737">
                  <a:moveTo>
                    <a:pt x="7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37"/>
                    <a:pt x="0" y="737"/>
                    <a:pt x="0" y="737"/>
                  </a:cubicBezTo>
                  <a:cubicBezTo>
                    <a:pt x="561" y="737"/>
                    <a:pt x="561" y="737"/>
                    <a:pt x="561" y="737"/>
                  </a:cubicBezTo>
                  <a:cubicBezTo>
                    <a:pt x="709" y="737"/>
                    <a:pt x="819" y="703"/>
                    <a:pt x="892" y="636"/>
                  </a:cubicBezTo>
                  <a:cubicBezTo>
                    <a:pt x="892" y="66"/>
                    <a:pt x="892" y="66"/>
                    <a:pt x="892" y="66"/>
                  </a:cubicBezTo>
                  <a:cubicBezTo>
                    <a:pt x="857" y="36"/>
                    <a:pt x="814" y="13"/>
                    <a:pt x="765" y="0"/>
                  </a:cubicBezTo>
                  <a:close/>
                  <a:moveTo>
                    <a:pt x="514" y="554"/>
                  </a:moveTo>
                  <a:cubicBezTo>
                    <a:pt x="210" y="554"/>
                    <a:pt x="210" y="554"/>
                    <a:pt x="210" y="554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514" y="96"/>
                    <a:pt x="514" y="96"/>
                    <a:pt x="514" y="96"/>
                  </a:cubicBezTo>
                  <a:cubicBezTo>
                    <a:pt x="708" y="96"/>
                    <a:pt x="792" y="165"/>
                    <a:pt x="792" y="325"/>
                  </a:cubicBezTo>
                  <a:cubicBezTo>
                    <a:pt x="792" y="485"/>
                    <a:pt x="708" y="554"/>
                    <a:pt x="514" y="554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531F1D2C-C7B8-B741-8BBF-002DBD77CE3E}"/>
              </a:ext>
            </a:extLst>
          </p:cNvPr>
          <p:cNvGrpSpPr/>
          <p:nvPr/>
        </p:nvGrpSpPr>
        <p:grpSpPr>
          <a:xfrm>
            <a:off x="7261603" y="5070883"/>
            <a:ext cx="646112" cy="663370"/>
            <a:chOff x="7854950" y="4200525"/>
            <a:chExt cx="646112" cy="646113"/>
          </a:xfrm>
        </p:grpSpPr>
        <p:sp>
          <p:nvSpPr>
            <p:cNvPr id="54" name="Rectangle 11">
              <a:extLst>
                <a:ext uri="{FF2B5EF4-FFF2-40B4-BE49-F238E27FC236}">
                  <a16:creationId xmlns:a16="http://schemas.microsoft.com/office/drawing/2014/main" id="{0CABB9EF-8B20-7341-B00E-95001C7ED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4950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8FE39208-E87B-DA44-A24F-2A8626F3284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5275" y="4303713"/>
              <a:ext cx="66675" cy="341313"/>
            </a:xfrm>
            <a:custGeom>
              <a:avLst/>
              <a:gdLst>
                <a:gd name="T0" fmla="*/ 109 w 109"/>
                <a:gd name="T1" fmla="*/ 268 h 568"/>
                <a:gd name="T2" fmla="*/ 0 w 109"/>
                <a:gd name="T3" fmla="*/ 0 h 568"/>
                <a:gd name="T4" fmla="*/ 0 w 109"/>
                <a:gd name="T5" fmla="*/ 568 h 568"/>
                <a:gd name="T6" fmla="*/ 109 w 109"/>
                <a:gd name="T7" fmla="*/ 2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568">
                  <a:moveTo>
                    <a:pt x="109" y="268"/>
                  </a:moveTo>
                  <a:cubicBezTo>
                    <a:pt x="109" y="156"/>
                    <a:pt x="71" y="62"/>
                    <a:pt x="0" y="0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73" y="500"/>
                    <a:pt x="109" y="399"/>
                    <a:pt x="109" y="268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A7EEA306-FACA-1A4D-8C98-C9F2772A7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8975" y="4305300"/>
              <a:ext cx="158750" cy="376238"/>
            </a:xfrm>
            <a:custGeom>
              <a:avLst/>
              <a:gdLst>
                <a:gd name="T0" fmla="*/ 62 w 100"/>
                <a:gd name="T1" fmla="*/ 154 h 237"/>
                <a:gd name="T2" fmla="*/ 100 w 100"/>
                <a:gd name="T3" fmla="*/ 36 h 237"/>
                <a:gd name="T4" fmla="*/ 100 w 100"/>
                <a:gd name="T5" fmla="*/ 0 h 237"/>
                <a:gd name="T6" fmla="*/ 79 w 100"/>
                <a:gd name="T7" fmla="*/ 0 h 237"/>
                <a:gd name="T8" fmla="*/ 0 w 100"/>
                <a:gd name="T9" fmla="*/ 237 h 237"/>
                <a:gd name="T10" fmla="*/ 37 w 100"/>
                <a:gd name="T11" fmla="*/ 237 h 237"/>
                <a:gd name="T12" fmla="*/ 53 w 100"/>
                <a:gd name="T13" fmla="*/ 184 h 237"/>
                <a:gd name="T14" fmla="*/ 100 w 100"/>
                <a:gd name="T15" fmla="*/ 184 h 237"/>
                <a:gd name="T16" fmla="*/ 100 w 100"/>
                <a:gd name="T17" fmla="*/ 154 h 237"/>
                <a:gd name="T18" fmla="*/ 62 w 100"/>
                <a:gd name="T19" fmla="*/ 15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2" y="154"/>
                  </a:moveTo>
                  <a:lnTo>
                    <a:pt x="100" y="36"/>
                  </a:lnTo>
                  <a:lnTo>
                    <a:pt x="100" y="0"/>
                  </a:lnTo>
                  <a:lnTo>
                    <a:pt x="79" y="0"/>
                  </a:lnTo>
                  <a:lnTo>
                    <a:pt x="0" y="237"/>
                  </a:lnTo>
                  <a:lnTo>
                    <a:pt x="37" y="237"/>
                  </a:lnTo>
                  <a:lnTo>
                    <a:pt x="53" y="184"/>
                  </a:lnTo>
                  <a:lnTo>
                    <a:pt x="100" y="184"/>
                  </a:lnTo>
                  <a:lnTo>
                    <a:pt x="100" y="154"/>
                  </a:lnTo>
                  <a:lnTo>
                    <a:pt x="62" y="154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D60A622D-779B-9044-B3E4-49E169614318}"/>
              </a:ext>
            </a:extLst>
          </p:cNvPr>
          <p:cNvGrpSpPr/>
          <p:nvPr/>
        </p:nvGrpSpPr>
        <p:grpSpPr>
          <a:xfrm>
            <a:off x="8161840" y="5088140"/>
            <a:ext cx="646112" cy="646113"/>
            <a:chOff x="8574088" y="4200525"/>
            <a:chExt cx="646112" cy="646113"/>
          </a:xfrm>
        </p:grpSpPr>
        <p:sp>
          <p:nvSpPr>
            <p:cNvPr id="58" name="Rectangle 12">
              <a:extLst>
                <a:ext uri="{FF2B5EF4-FFF2-40B4-BE49-F238E27FC236}">
                  <a16:creationId xmlns:a16="http://schemas.microsoft.com/office/drawing/2014/main" id="{308E4E35-1C85-F548-B923-97629FC079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4088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16">
              <a:extLst>
                <a:ext uri="{FF2B5EF4-FFF2-40B4-BE49-F238E27FC236}">
                  <a16:creationId xmlns:a16="http://schemas.microsoft.com/office/drawing/2014/main" id="{E8C3C4F6-B4EB-F848-A356-95AA797A6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838" y="4305300"/>
              <a:ext cx="158750" cy="376238"/>
            </a:xfrm>
            <a:custGeom>
              <a:avLst/>
              <a:gdLst>
                <a:gd name="T0" fmla="*/ 64 w 100"/>
                <a:gd name="T1" fmla="*/ 237 h 237"/>
                <a:gd name="T2" fmla="*/ 100 w 100"/>
                <a:gd name="T3" fmla="*/ 237 h 237"/>
                <a:gd name="T4" fmla="*/ 21 w 100"/>
                <a:gd name="T5" fmla="*/ 0 h 237"/>
                <a:gd name="T6" fmla="*/ 0 w 100"/>
                <a:gd name="T7" fmla="*/ 0 h 237"/>
                <a:gd name="T8" fmla="*/ 0 w 100"/>
                <a:gd name="T9" fmla="*/ 35 h 237"/>
                <a:gd name="T10" fmla="*/ 37 w 100"/>
                <a:gd name="T11" fmla="*/ 154 h 237"/>
                <a:gd name="T12" fmla="*/ 0 w 100"/>
                <a:gd name="T13" fmla="*/ 154 h 237"/>
                <a:gd name="T14" fmla="*/ 0 w 100"/>
                <a:gd name="T15" fmla="*/ 184 h 237"/>
                <a:gd name="T16" fmla="*/ 47 w 100"/>
                <a:gd name="T17" fmla="*/ 184 h 237"/>
                <a:gd name="T18" fmla="*/ 64 w 100"/>
                <a:gd name="T19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4" y="237"/>
                  </a:moveTo>
                  <a:lnTo>
                    <a:pt x="100" y="237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37" y="154"/>
                  </a:lnTo>
                  <a:lnTo>
                    <a:pt x="0" y="154"/>
                  </a:lnTo>
                  <a:lnTo>
                    <a:pt x="0" y="184"/>
                  </a:lnTo>
                  <a:lnTo>
                    <a:pt x="47" y="184"/>
                  </a:lnTo>
                  <a:lnTo>
                    <a:pt x="64" y="237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1543CB57-05B8-3A43-8F87-567E36C37954}"/>
              </a:ext>
            </a:extLst>
          </p:cNvPr>
          <p:cNvSpPr txBox="1"/>
          <p:nvPr/>
        </p:nvSpPr>
        <p:spPr>
          <a:xfrm>
            <a:off x="3032814" y="5896482"/>
            <a:ext cx="9509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(0, 0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34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,34</a:t>
            </a:r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)</a:t>
            </a:r>
            <a:endParaRPr kumimoji="1" lang="ko-Kore-KR" altLang="en-US" sz="10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255E32E-540E-CB46-8306-167DFFE1C3B1}"/>
              </a:ext>
            </a:extLst>
          </p:cNvPr>
          <p:cNvSpPr txBox="1"/>
          <p:nvPr/>
        </p:nvSpPr>
        <p:spPr>
          <a:xfrm>
            <a:off x="4101973" y="5907074"/>
            <a:ext cx="9765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(10, 0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44,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34</a:t>
            </a:r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)</a:t>
            </a:r>
            <a:endParaRPr kumimoji="1" lang="ko-Kore-KR" altLang="en-US" sz="10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7CDFF6F-3295-7D43-9034-3E86D4FC0D07}"/>
              </a:ext>
            </a:extLst>
          </p:cNvPr>
          <p:cNvSpPr txBox="1"/>
          <p:nvPr/>
        </p:nvSpPr>
        <p:spPr>
          <a:xfrm>
            <a:off x="5105594" y="5890785"/>
            <a:ext cx="9765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(20,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0,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54,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34</a:t>
            </a:r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)</a:t>
            </a:r>
            <a:endParaRPr kumimoji="1" lang="ko-Kore-KR" altLang="en-US" sz="10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5B6B725-7DA4-0F46-BE26-65D18039B58B}"/>
              </a:ext>
            </a:extLst>
          </p:cNvPr>
          <p:cNvSpPr txBox="1"/>
          <p:nvPr/>
        </p:nvSpPr>
        <p:spPr>
          <a:xfrm>
            <a:off x="6046112" y="5890636"/>
            <a:ext cx="9765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(0, 10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34,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44</a:t>
            </a:r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)</a:t>
            </a:r>
            <a:endParaRPr kumimoji="1" lang="ko-Kore-KR" altLang="en-US" sz="10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A5A4A11-0746-0A49-98E8-84D4898AAABD}"/>
              </a:ext>
            </a:extLst>
          </p:cNvPr>
          <p:cNvSpPr txBox="1"/>
          <p:nvPr/>
        </p:nvSpPr>
        <p:spPr>
          <a:xfrm>
            <a:off x="6937409" y="5888251"/>
            <a:ext cx="10470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(10, 10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44,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44</a:t>
            </a:r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)</a:t>
            </a:r>
            <a:endParaRPr kumimoji="1" lang="ko-Kore-KR" altLang="en-US" sz="10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0360867-496A-9F4D-B7CF-5BB980F0EF37}"/>
              </a:ext>
            </a:extLst>
          </p:cNvPr>
          <p:cNvSpPr txBox="1"/>
          <p:nvPr/>
        </p:nvSpPr>
        <p:spPr>
          <a:xfrm>
            <a:off x="8089637" y="5883478"/>
            <a:ext cx="10470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(20, 10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54,</a:t>
            </a:r>
            <a:r>
              <a:rPr kumimoji="1" lang="ko-KR" altLang="en-US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 </a:t>
            </a:r>
            <a:r>
              <a:rPr kumimoji="1" lang="en-US" altLang="ko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44</a:t>
            </a:r>
            <a:r>
              <a:rPr kumimoji="1" lang="en-US" altLang="ko-Kore-KR" sz="1000" dirty="0">
                <a:latin typeface="S-Core Dream 4 Regular" panose="020B0203030302020204" pitchFamily="34" charset="-127"/>
                <a:ea typeface="S-Core Dream 4 Regular" panose="020B0203030302020204" pitchFamily="34" charset="-127"/>
              </a:rPr>
              <a:t>)</a:t>
            </a:r>
            <a:endParaRPr kumimoji="1" lang="ko-Kore-KR" altLang="en-US" sz="1000" dirty="0">
              <a:latin typeface="S-Core Dream 4 Regular" panose="020B0203030302020204" pitchFamily="34" charset="-127"/>
              <a:ea typeface="S-Core Dream 4 Regular" panose="020B0203030302020204" pitchFamily="34" charset="-127"/>
            </a:endParaRPr>
          </a:p>
        </p:txBody>
      </p:sp>
      <p:sp>
        <p:nvSpPr>
          <p:cNvPr id="66" name="텍스트 개체 틀 3">
            <a:extLst>
              <a:ext uri="{FF2B5EF4-FFF2-40B4-BE49-F238E27FC236}">
                <a16:creationId xmlns:a16="http://schemas.microsoft.com/office/drawing/2014/main" id="{D26F625A-BBC8-524E-AF92-59D4ED7DCAB0}"/>
              </a:ext>
            </a:extLst>
          </p:cNvPr>
          <p:cNvSpPr txBox="1">
            <a:spLocks/>
          </p:cNvSpPr>
          <p:nvPr/>
        </p:nvSpPr>
        <p:spPr>
          <a:xfrm>
            <a:off x="2971800" y="794686"/>
            <a:ext cx="5885387" cy="30777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1. 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이미지 불러온 후 일정 크기로 자르고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이미지의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좌표를 가져옵니다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ko-Kore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2472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그림 47">
            <a:extLst>
              <a:ext uri="{FF2B5EF4-FFF2-40B4-BE49-F238E27FC236}">
                <a16:creationId xmlns:a16="http://schemas.microsoft.com/office/drawing/2014/main" id="{0CD9AF8E-9E51-D147-AE8A-13497BC50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08" y="2198666"/>
            <a:ext cx="5954788" cy="2823722"/>
          </a:xfrm>
          <a:prstGeom prst="rect">
            <a:avLst/>
          </a:prstGeom>
        </p:spPr>
      </p:pic>
      <p:sp>
        <p:nvSpPr>
          <p:cNvPr id="13" name="텍스트 개체 틀 3">
            <a:extLst>
              <a:ext uri="{FF2B5EF4-FFF2-40B4-BE49-F238E27FC236}">
                <a16:creationId xmlns:a16="http://schemas.microsoft.com/office/drawing/2014/main" id="{0088E687-FE00-6146-832B-2D703651B4D8}"/>
              </a:ext>
            </a:extLst>
          </p:cNvPr>
          <p:cNvSpPr txBox="1">
            <a:spLocks/>
          </p:cNvSpPr>
          <p:nvPr/>
        </p:nvSpPr>
        <p:spPr>
          <a:xfrm>
            <a:off x="346114" y="972525"/>
            <a:ext cx="6178510" cy="30777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2. 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모든 잘린 이미지들에 대해 찾고자 하는 객체가 있는지 수치로 판단합니다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ko-Kore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2B43DD0-5EC6-9B49-857A-F387A9DEEDB1}"/>
              </a:ext>
            </a:extLst>
          </p:cNvPr>
          <p:cNvSpPr/>
          <p:nvPr/>
        </p:nvSpPr>
        <p:spPr>
          <a:xfrm>
            <a:off x="346114" y="2888592"/>
            <a:ext cx="5904082" cy="45833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8384595" y="1571471"/>
            <a:ext cx="646112" cy="644525"/>
          </a:xfrm>
          <a:prstGeom prst="rect">
            <a:avLst/>
          </a:prstGeom>
          <a:noFill/>
          <a:ln w="25400" cap="flat">
            <a:solidFill>
              <a:srgbClr val="51607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6584123" y="1571471"/>
            <a:ext cx="646112" cy="644525"/>
            <a:chOff x="7135813" y="3365500"/>
            <a:chExt cx="646112" cy="644525"/>
          </a:xfrm>
        </p:grpSpPr>
        <p:sp>
          <p:nvSpPr>
            <p:cNvPr id="4" name="Rectangle 5"/>
            <p:cNvSpPr>
              <a:spLocks noChangeArrowheads="1"/>
            </p:cNvSpPr>
            <p:nvPr/>
          </p:nvSpPr>
          <p:spPr bwMode="auto">
            <a:xfrm>
              <a:off x="7135813" y="3365500"/>
              <a:ext cx="646112" cy="644525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8"/>
            <p:cNvSpPr>
              <a:spLocks noEditPoints="1"/>
            </p:cNvSpPr>
            <p:nvPr/>
          </p:nvSpPr>
          <p:spPr bwMode="auto">
            <a:xfrm>
              <a:off x="7196138" y="3544888"/>
              <a:ext cx="534987" cy="411163"/>
            </a:xfrm>
            <a:custGeom>
              <a:avLst/>
              <a:gdLst>
                <a:gd name="T0" fmla="*/ 747 w 892"/>
                <a:gd name="T1" fmla="*/ 683 h 686"/>
                <a:gd name="T2" fmla="*/ 892 w 892"/>
                <a:gd name="T3" fmla="*/ 592 h 686"/>
                <a:gd name="T4" fmla="*/ 892 w 892"/>
                <a:gd name="T5" fmla="*/ 138 h 686"/>
                <a:gd name="T6" fmla="*/ 527 w 892"/>
                <a:gd name="T7" fmla="*/ 0 h 686"/>
                <a:gd name="T8" fmla="*/ 0 w 892"/>
                <a:gd name="T9" fmla="*/ 0 h 686"/>
                <a:gd name="T10" fmla="*/ 0 w 892"/>
                <a:gd name="T11" fmla="*/ 686 h 686"/>
                <a:gd name="T12" fmla="*/ 760 w 892"/>
                <a:gd name="T13" fmla="*/ 686 h 686"/>
                <a:gd name="T14" fmla="*/ 747 w 892"/>
                <a:gd name="T15" fmla="*/ 683 h 686"/>
                <a:gd name="T16" fmla="*/ 483 w 892"/>
                <a:gd name="T17" fmla="*/ 601 h 686"/>
                <a:gd name="T18" fmla="*/ 210 w 892"/>
                <a:gd name="T19" fmla="*/ 601 h 686"/>
                <a:gd name="T20" fmla="*/ 210 w 892"/>
                <a:gd name="T21" fmla="*/ 183 h 686"/>
                <a:gd name="T22" fmla="*/ 483 w 892"/>
                <a:gd name="T23" fmla="*/ 183 h 686"/>
                <a:gd name="T24" fmla="*/ 752 w 892"/>
                <a:gd name="T25" fmla="*/ 392 h 686"/>
                <a:gd name="T26" fmla="*/ 483 w 892"/>
                <a:gd name="T27" fmla="*/ 601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2" h="686">
                  <a:moveTo>
                    <a:pt x="747" y="683"/>
                  </a:moveTo>
                  <a:cubicBezTo>
                    <a:pt x="806" y="666"/>
                    <a:pt x="855" y="636"/>
                    <a:pt x="892" y="592"/>
                  </a:cubicBezTo>
                  <a:cubicBezTo>
                    <a:pt x="892" y="138"/>
                    <a:pt x="892" y="138"/>
                    <a:pt x="892" y="138"/>
                  </a:cubicBezTo>
                  <a:cubicBezTo>
                    <a:pt x="822" y="47"/>
                    <a:pt x="700" y="0"/>
                    <a:pt x="52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86"/>
                    <a:pt x="0" y="686"/>
                    <a:pt x="0" y="686"/>
                  </a:cubicBezTo>
                  <a:cubicBezTo>
                    <a:pt x="760" y="686"/>
                    <a:pt x="760" y="686"/>
                    <a:pt x="760" y="686"/>
                  </a:cubicBezTo>
                  <a:cubicBezTo>
                    <a:pt x="755" y="685"/>
                    <a:pt x="751" y="684"/>
                    <a:pt x="747" y="683"/>
                  </a:cubicBezTo>
                  <a:close/>
                  <a:moveTo>
                    <a:pt x="483" y="601"/>
                  </a:moveTo>
                  <a:cubicBezTo>
                    <a:pt x="210" y="601"/>
                    <a:pt x="210" y="601"/>
                    <a:pt x="210" y="601"/>
                  </a:cubicBezTo>
                  <a:cubicBezTo>
                    <a:pt x="210" y="183"/>
                    <a:pt x="210" y="183"/>
                    <a:pt x="210" y="183"/>
                  </a:cubicBezTo>
                  <a:cubicBezTo>
                    <a:pt x="483" y="183"/>
                    <a:pt x="483" y="183"/>
                    <a:pt x="483" y="183"/>
                  </a:cubicBezTo>
                  <a:cubicBezTo>
                    <a:pt x="659" y="183"/>
                    <a:pt x="752" y="242"/>
                    <a:pt x="752" y="392"/>
                  </a:cubicBezTo>
                  <a:cubicBezTo>
                    <a:pt x="752" y="543"/>
                    <a:pt x="659" y="601"/>
                    <a:pt x="483" y="601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7484359" y="1569781"/>
            <a:ext cx="646112" cy="644525"/>
            <a:chOff x="7854950" y="3365500"/>
            <a:chExt cx="646112" cy="644525"/>
          </a:xfrm>
        </p:grpSpPr>
        <p:sp>
          <p:nvSpPr>
            <p:cNvPr id="5" name="Rectangle 6"/>
            <p:cNvSpPr>
              <a:spLocks noChangeArrowheads="1"/>
            </p:cNvSpPr>
            <p:nvPr/>
          </p:nvSpPr>
          <p:spPr bwMode="auto">
            <a:xfrm>
              <a:off x="7854950" y="3365500"/>
              <a:ext cx="646112" cy="644525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7923213" y="3632200"/>
              <a:ext cx="41275" cy="271463"/>
            </a:xfrm>
            <a:custGeom>
              <a:avLst/>
              <a:gdLst>
                <a:gd name="T0" fmla="*/ 69 w 69"/>
                <a:gd name="T1" fmla="*/ 239 h 452"/>
                <a:gd name="T2" fmla="*/ 0 w 69"/>
                <a:gd name="T3" fmla="*/ 0 h 452"/>
                <a:gd name="T4" fmla="*/ 0 w 69"/>
                <a:gd name="T5" fmla="*/ 452 h 452"/>
                <a:gd name="T6" fmla="*/ 69 w 69"/>
                <a:gd name="T7" fmla="*/ 239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9" h="452">
                  <a:moveTo>
                    <a:pt x="69" y="239"/>
                  </a:moveTo>
                  <a:cubicBezTo>
                    <a:pt x="69" y="141"/>
                    <a:pt x="46" y="61"/>
                    <a:pt x="0" y="0"/>
                  </a:cubicBezTo>
                  <a:cubicBezTo>
                    <a:pt x="0" y="452"/>
                    <a:pt x="0" y="452"/>
                    <a:pt x="0" y="452"/>
                  </a:cubicBezTo>
                  <a:cubicBezTo>
                    <a:pt x="44" y="399"/>
                    <a:pt x="69" y="327"/>
                    <a:pt x="69" y="239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9284831" y="1570677"/>
            <a:ext cx="646112" cy="646113"/>
            <a:chOff x="7135813" y="4200525"/>
            <a:chExt cx="646112" cy="646113"/>
          </a:xfrm>
        </p:grpSpPr>
        <p:sp>
          <p:nvSpPr>
            <p:cNvPr id="9" name="Rectangle 10"/>
            <p:cNvSpPr>
              <a:spLocks noChangeArrowheads="1"/>
            </p:cNvSpPr>
            <p:nvPr/>
          </p:nvSpPr>
          <p:spPr bwMode="auto">
            <a:xfrm>
              <a:off x="7135813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3"/>
            <p:cNvSpPr>
              <a:spLocks noEditPoints="1"/>
            </p:cNvSpPr>
            <p:nvPr/>
          </p:nvSpPr>
          <p:spPr bwMode="auto">
            <a:xfrm>
              <a:off x="7196138" y="4256088"/>
              <a:ext cx="534987" cy="441325"/>
            </a:xfrm>
            <a:custGeom>
              <a:avLst/>
              <a:gdLst>
                <a:gd name="T0" fmla="*/ 765 w 892"/>
                <a:gd name="T1" fmla="*/ 0 h 737"/>
                <a:gd name="T2" fmla="*/ 0 w 892"/>
                <a:gd name="T3" fmla="*/ 0 h 737"/>
                <a:gd name="T4" fmla="*/ 0 w 892"/>
                <a:gd name="T5" fmla="*/ 737 h 737"/>
                <a:gd name="T6" fmla="*/ 561 w 892"/>
                <a:gd name="T7" fmla="*/ 737 h 737"/>
                <a:gd name="T8" fmla="*/ 892 w 892"/>
                <a:gd name="T9" fmla="*/ 636 h 737"/>
                <a:gd name="T10" fmla="*/ 892 w 892"/>
                <a:gd name="T11" fmla="*/ 66 h 737"/>
                <a:gd name="T12" fmla="*/ 765 w 892"/>
                <a:gd name="T13" fmla="*/ 0 h 737"/>
                <a:gd name="T14" fmla="*/ 514 w 892"/>
                <a:gd name="T15" fmla="*/ 554 h 737"/>
                <a:gd name="T16" fmla="*/ 210 w 892"/>
                <a:gd name="T17" fmla="*/ 554 h 737"/>
                <a:gd name="T18" fmla="*/ 210 w 892"/>
                <a:gd name="T19" fmla="*/ 96 h 737"/>
                <a:gd name="T20" fmla="*/ 514 w 892"/>
                <a:gd name="T21" fmla="*/ 96 h 737"/>
                <a:gd name="T22" fmla="*/ 792 w 892"/>
                <a:gd name="T23" fmla="*/ 325 h 737"/>
                <a:gd name="T24" fmla="*/ 514 w 892"/>
                <a:gd name="T25" fmla="*/ 554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2" h="737">
                  <a:moveTo>
                    <a:pt x="7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37"/>
                    <a:pt x="0" y="737"/>
                    <a:pt x="0" y="737"/>
                  </a:cubicBezTo>
                  <a:cubicBezTo>
                    <a:pt x="561" y="737"/>
                    <a:pt x="561" y="737"/>
                    <a:pt x="561" y="737"/>
                  </a:cubicBezTo>
                  <a:cubicBezTo>
                    <a:pt x="709" y="737"/>
                    <a:pt x="819" y="703"/>
                    <a:pt x="892" y="636"/>
                  </a:cubicBezTo>
                  <a:cubicBezTo>
                    <a:pt x="892" y="66"/>
                    <a:pt x="892" y="66"/>
                    <a:pt x="892" y="66"/>
                  </a:cubicBezTo>
                  <a:cubicBezTo>
                    <a:pt x="857" y="36"/>
                    <a:pt x="814" y="13"/>
                    <a:pt x="765" y="0"/>
                  </a:cubicBezTo>
                  <a:close/>
                  <a:moveTo>
                    <a:pt x="514" y="554"/>
                  </a:moveTo>
                  <a:cubicBezTo>
                    <a:pt x="210" y="554"/>
                    <a:pt x="210" y="554"/>
                    <a:pt x="210" y="554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514" y="96"/>
                    <a:pt x="514" y="96"/>
                    <a:pt x="514" y="96"/>
                  </a:cubicBezTo>
                  <a:cubicBezTo>
                    <a:pt x="708" y="96"/>
                    <a:pt x="792" y="165"/>
                    <a:pt x="792" y="325"/>
                  </a:cubicBezTo>
                  <a:cubicBezTo>
                    <a:pt x="792" y="485"/>
                    <a:pt x="708" y="554"/>
                    <a:pt x="514" y="554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10185067" y="1562049"/>
            <a:ext cx="646112" cy="663370"/>
            <a:chOff x="7854950" y="4200525"/>
            <a:chExt cx="646112" cy="646113"/>
          </a:xfrm>
        </p:grpSpPr>
        <p:sp>
          <p:nvSpPr>
            <p:cNvPr id="22" name="Rectangle 11"/>
            <p:cNvSpPr>
              <a:spLocks noChangeArrowheads="1"/>
            </p:cNvSpPr>
            <p:nvPr/>
          </p:nvSpPr>
          <p:spPr bwMode="auto">
            <a:xfrm>
              <a:off x="7854950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4"/>
            <p:cNvSpPr>
              <a:spLocks/>
            </p:cNvSpPr>
            <p:nvPr/>
          </p:nvSpPr>
          <p:spPr bwMode="auto">
            <a:xfrm>
              <a:off x="7915275" y="4303713"/>
              <a:ext cx="66675" cy="341313"/>
            </a:xfrm>
            <a:custGeom>
              <a:avLst/>
              <a:gdLst>
                <a:gd name="T0" fmla="*/ 109 w 109"/>
                <a:gd name="T1" fmla="*/ 268 h 568"/>
                <a:gd name="T2" fmla="*/ 0 w 109"/>
                <a:gd name="T3" fmla="*/ 0 h 568"/>
                <a:gd name="T4" fmla="*/ 0 w 109"/>
                <a:gd name="T5" fmla="*/ 568 h 568"/>
                <a:gd name="T6" fmla="*/ 109 w 109"/>
                <a:gd name="T7" fmla="*/ 2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568">
                  <a:moveTo>
                    <a:pt x="109" y="268"/>
                  </a:moveTo>
                  <a:cubicBezTo>
                    <a:pt x="109" y="156"/>
                    <a:pt x="71" y="62"/>
                    <a:pt x="0" y="0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73" y="500"/>
                    <a:pt x="109" y="399"/>
                    <a:pt x="109" y="268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5"/>
            <p:cNvSpPr>
              <a:spLocks/>
            </p:cNvSpPr>
            <p:nvPr/>
          </p:nvSpPr>
          <p:spPr bwMode="auto">
            <a:xfrm>
              <a:off x="8308975" y="4305300"/>
              <a:ext cx="158750" cy="376238"/>
            </a:xfrm>
            <a:custGeom>
              <a:avLst/>
              <a:gdLst>
                <a:gd name="T0" fmla="*/ 62 w 100"/>
                <a:gd name="T1" fmla="*/ 154 h 237"/>
                <a:gd name="T2" fmla="*/ 100 w 100"/>
                <a:gd name="T3" fmla="*/ 36 h 237"/>
                <a:gd name="T4" fmla="*/ 100 w 100"/>
                <a:gd name="T5" fmla="*/ 0 h 237"/>
                <a:gd name="T6" fmla="*/ 79 w 100"/>
                <a:gd name="T7" fmla="*/ 0 h 237"/>
                <a:gd name="T8" fmla="*/ 0 w 100"/>
                <a:gd name="T9" fmla="*/ 237 h 237"/>
                <a:gd name="T10" fmla="*/ 37 w 100"/>
                <a:gd name="T11" fmla="*/ 237 h 237"/>
                <a:gd name="T12" fmla="*/ 53 w 100"/>
                <a:gd name="T13" fmla="*/ 184 h 237"/>
                <a:gd name="T14" fmla="*/ 100 w 100"/>
                <a:gd name="T15" fmla="*/ 184 h 237"/>
                <a:gd name="T16" fmla="*/ 100 w 100"/>
                <a:gd name="T17" fmla="*/ 154 h 237"/>
                <a:gd name="T18" fmla="*/ 62 w 100"/>
                <a:gd name="T19" fmla="*/ 15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2" y="154"/>
                  </a:moveTo>
                  <a:lnTo>
                    <a:pt x="100" y="36"/>
                  </a:lnTo>
                  <a:lnTo>
                    <a:pt x="100" y="0"/>
                  </a:lnTo>
                  <a:lnTo>
                    <a:pt x="79" y="0"/>
                  </a:lnTo>
                  <a:lnTo>
                    <a:pt x="0" y="237"/>
                  </a:lnTo>
                  <a:lnTo>
                    <a:pt x="37" y="237"/>
                  </a:lnTo>
                  <a:lnTo>
                    <a:pt x="53" y="184"/>
                  </a:lnTo>
                  <a:lnTo>
                    <a:pt x="100" y="184"/>
                  </a:lnTo>
                  <a:lnTo>
                    <a:pt x="100" y="154"/>
                  </a:lnTo>
                  <a:lnTo>
                    <a:pt x="62" y="154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1085304" y="1579306"/>
            <a:ext cx="646112" cy="646113"/>
            <a:chOff x="8574088" y="4200525"/>
            <a:chExt cx="646112" cy="646113"/>
          </a:xfrm>
        </p:grpSpPr>
        <p:sp>
          <p:nvSpPr>
            <p:cNvPr id="23" name="Rectangle 12"/>
            <p:cNvSpPr>
              <a:spLocks noChangeArrowheads="1"/>
            </p:cNvSpPr>
            <p:nvPr/>
          </p:nvSpPr>
          <p:spPr bwMode="auto">
            <a:xfrm>
              <a:off x="8574088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16"/>
            <p:cNvSpPr>
              <a:spLocks/>
            </p:cNvSpPr>
            <p:nvPr/>
          </p:nvSpPr>
          <p:spPr bwMode="auto">
            <a:xfrm>
              <a:off x="8605838" y="4305300"/>
              <a:ext cx="158750" cy="376238"/>
            </a:xfrm>
            <a:custGeom>
              <a:avLst/>
              <a:gdLst>
                <a:gd name="T0" fmla="*/ 64 w 100"/>
                <a:gd name="T1" fmla="*/ 237 h 237"/>
                <a:gd name="T2" fmla="*/ 100 w 100"/>
                <a:gd name="T3" fmla="*/ 237 h 237"/>
                <a:gd name="T4" fmla="*/ 21 w 100"/>
                <a:gd name="T5" fmla="*/ 0 h 237"/>
                <a:gd name="T6" fmla="*/ 0 w 100"/>
                <a:gd name="T7" fmla="*/ 0 h 237"/>
                <a:gd name="T8" fmla="*/ 0 w 100"/>
                <a:gd name="T9" fmla="*/ 35 h 237"/>
                <a:gd name="T10" fmla="*/ 37 w 100"/>
                <a:gd name="T11" fmla="*/ 154 h 237"/>
                <a:gd name="T12" fmla="*/ 0 w 100"/>
                <a:gd name="T13" fmla="*/ 154 h 237"/>
                <a:gd name="T14" fmla="*/ 0 w 100"/>
                <a:gd name="T15" fmla="*/ 184 h 237"/>
                <a:gd name="T16" fmla="*/ 47 w 100"/>
                <a:gd name="T17" fmla="*/ 184 h 237"/>
                <a:gd name="T18" fmla="*/ 64 w 100"/>
                <a:gd name="T19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4" y="237"/>
                  </a:moveTo>
                  <a:lnTo>
                    <a:pt x="100" y="237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37" y="154"/>
                  </a:lnTo>
                  <a:lnTo>
                    <a:pt x="0" y="154"/>
                  </a:lnTo>
                  <a:lnTo>
                    <a:pt x="0" y="184"/>
                  </a:lnTo>
                  <a:lnTo>
                    <a:pt x="47" y="184"/>
                  </a:lnTo>
                  <a:lnTo>
                    <a:pt x="64" y="237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3" name="Rectangle 7"/>
          <p:cNvSpPr>
            <a:spLocks noChangeArrowheads="1"/>
          </p:cNvSpPr>
          <p:nvPr/>
        </p:nvSpPr>
        <p:spPr bwMode="auto">
          <a:xfrm>
            <a:off x="8384595" y="4925866"/>
            <a:ext cx="646112" cy="644525"/>
          </a:xfrm>
          <a:prstGeom prst="rect">
            <a:avLst/>
          </a:prstGeom>
          <a:noFill/>
          <a:ln w="25400" cap="flat">
            <a:solidFill>
              <a:srgbClr val="51607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34" name="그룹 33"/>
          <p:cNvGrpSpPr/>
          <p:nvPr/>
        </p:nvGrpSpPr>
        <p:grpSpPr>
          <a:xfrm>
            <a:off x="6584123" y="4925866"/>
            <a:ext cx="646112" cy="644525"/>
            <a:chOff x="7135813" y="3365500"/>
            <a:chExt cx="646112" cy="644525"/>
          </a:xfrm>
        </p:grpSpPr>
        <p:sp>
          <p:nvSpPr>
            <p:cNvPr id="35" name="Rectangle 5"/>
            <p:cNvSpPr>
              <a:spLocks noChangeArrowheads="1"/>
            </p:cNvSpPr>
            <p:nvPr/>
          </p:nvSpPr>
          <p:spPr bwMode="auto">
            <a:xfrm>
              <a:off x="7135813" y="3365500"/>
              <a:ext cx="646112" cy="644525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8"/>
            <p:cNvSpPr>
              <a:spLocks noEditPoints="1"/>
            </p:cNvSpPr>
            <p:nvPr/>
          </p:nvSpPr>
          <p:spPr bwMode="auto">
            <a:xfrm>
              <a:off x="7196138" y="3544888"/>
              <a:ext cx="534987" cy="411163"/>
            </a:xfrm>
            <a:custGeom>
              <a:avLst/>
              <a:gdLst>
                <a:gd name="T0" fmla="*/ 747 w 892"/>
                <a:gd name="T1" fmla="*/ 683 h 686"/>
                <a:gd name="T2" fmla="*/ 892 w 892"/>
                <a:gd name="T3" fmla="*/ 592 h 686"/>
                <a:gd name="T4" fmla="*/ 892 w 892"/>
                <a:gd name="T5" fmla="*/ 138 h 686"/>
                <a:gd name="T6" fmla="*/ 527 w 892"/>
                <a:gd name="T7" fmla="*/ 0 h 686"/>
                <a:gd name="T8" fmla="*/ 0 w 892"/>
                <a:gd name="T9" fmla="*/ 0 h 686"/>
                <a:gd name="T10" fmla="*/ 0 w 892"/>
                <a:gd name="T11" fmla="*/ 686 h 686"/>
                <a:gd name="T12" fmla="*/ 760 w 892"/>
                <a:gd name="T13" fmla="*/ 686 h 686"/>
                <a:gd name="T14" fmla="*/ 747 w 892"/>
                <a:gd name="T15" fmla="*/ 683 h 686"/>
                <a:gd name="T16" fmla="*/ 483 w 892"/>
                <a:gd name="T17" fmla="*/ 601 h 686"/>
                <a:gd name="T18" fmla="*/ 210 w 892"/>
                <a:gd name="T19" fmla="*/ 601 h 686"/>
                <a:gd name="T20" fmla="*/ 210 w 892"/>
                <a:gd name="T21" fmla="*/ 183 h 686"/>
                <a:gd name="T22" fmla="*/ 483 w 892"/>
                <a:gd name="T23" fmla="*/ 183 h 686"/>
                <a:gd name="T24" fmla="*/ 752 w 892"/>
                <a:gd name="T25" fmla="*/ 392 h 686"/>
                <a:gd name="T26" fmla="*/ 483 w 892"/>
                <a:gd name="T27" fmla="*/ 601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2" h="686">
                  <a:moveTo>
                    <a:pt x="747" y="683"/>
                  </a:moveTo>
                  <a:cubicBezTo>
                    <a:pt x="806" y="666"/>
                    <a:pt x="855" y="636"/>
                    <a:pt x="892" y="592"/>
                  </a:cubicBezTo>
                  <a:cubicBezTo>
                    <a:pt x="892" y="138"/>
                    <a:pt x="892" y="138"/>
                    <a:pt x="892" y="138"/>
                  </a:cubicBezTo>
                  <a:cubicBezTo>
                    <a:pt x="822" y="47"/>
                    <a:pt x="700" y="0"/>
                    <a:pt x="52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86"/>
                    <a:pt x="0" y="686"/>
                    <a:pt x="0" y="686"/>
                  </a:cubicBezTo>
                  <a:cubicBezTo>
                    <a:pt x="760" y="686"/>
                    <a:pt x="760" y="686"/>
                    <a:pt x="760" y="686"/>
                  </a:cubicBezTo>
                  <a:cubicBezTo>
                    <a:pt x="755" y="685"/>
                    <a:pt x="751" y="684"/>
                    <a:pt x="747" y="683"/>
                  </a:cubicBezTo>
                  <a:close/>
                  <a:moveTo>
                    <a:pt x="483" y="601"/>
                  </a:moveTo>
                  <a:cubicBezTo>
                    <a:pt x="210" y="601"/>
                    <a:pt x="210" y="601"/>
                    <a:pt x="210" y="601"/>
                  </a:cubicBezTo>
                  <a:cubicBezTo>
                    <a:pt x="210" y="183"/>
                    <a:pt x="210" y="183"/>
                    <a:pt x="210" y="183"/>
                  </a:cubicBezTo>
                  <a:cubicBezTo>
                    <a:pt x="483" y="183"/>
                    <a:pt x="483" y="183"/>
                    <a:pt x="483" y="183"/>
                  </a:cubicBezTo>
                  <a:cubicBezTo>
                    <a:pt x="659" y="183"/>
                    <a:pt x="752" y="242"/>
                    <a:pt x="752" y="392"/>
                  </a:cubicBezTo>
                  <a:cubicBezTo>
                    <a:pt x="752" y="543"/>
                    <a:pt x="659" y="601"/>
                    <a:pt x="483" y="601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7484359" y="4924176"/>
            <a:ext cx="646112" cy="644525"/>
            <a:chOff x="7854950" y="3365500"/>
            <a:chExt cx="646112" cy="644525"/>
          </a:xfrm>
        </p:grpSpPr>
        <p:sp>
          <p:nvSpPr>
            <p:cNvPr id="38" name="Rectangle 6"/>
            <p:cNvSpPr>
              <a:spLocks noChangeArrowheads="1"/>
            </p:cNvSpPr>
            <p:nvPr/>
          </p:nvSpPr>
          <p:spPr bwMode="auto">
            <a:xfrm>
              <a:off x="7854950" y="3365500"/>
              <a:ext cx="646112" cy="644525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9"/>
            <p:cNvSpPr>
              <a:spLocks/>
            </p:cNvSpPr>
            <p:nvPr/>
          </p:nvSpPr>
          <p:spPr bwMode="auto">
            <a:xfrm>
              <a:off x="7923213" y="3632200"/>
              <a:ext cx="41275" cy="271463"/>
            </a:xfrm>
            <a:custGeom>
              <a:avLst/>
              <a:gdLst>
                <a:gd name="T0" fmla="*/ 69 w 69"/>
                <a:gd name="T1" fmla="*/ 239 h 452"/>
                <a:gd name="T2" fmla="*/ 0 w 69"/>
                <a:gd name="T3" fmla="*/ 0 h 452"/>
                <a:gd name="T4" fmla="*/ 0 w 69"/>
                <a:gd name="T5" fmla="*/ 452 h 452"/>
                <a:gd name="T6" fmla="*/ 69 w 69"/>
                <a:gd name="T7" fmla="*/ 239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9" h="452">
                  <a:moveTo>
                    <a:pt x="69" y="239"/>
                  </a:moveTo>
                  <a:cubicBezTo>
                    <a:pt x="69" y="141"/>
                    <a:pt x="46" y="61"/>
                    <a:pt x="0" y="0"/>
                  </a:cubicBezTo>
                  <a:cubicBezTo>
                    <a:pt x="0" y="452"/>
                    <a:pt x="0" y="452"/>
                    <a:pt x="0" y="452"/>
                  </a:cubicBezTo>
                  <a:cubicBezTo>
                    <a:pt x="44" y="399"/>
                    <a:pt x="69" y="327"/>
                    <a:pt x="69" y="239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40" name="그룹 39"/>
          <p:cNvGrpSpPr/>
          <p:nvPr/>
        </p:nvGrpSpPr>
        <p:grpSpPr>
          <a:xfrm>
            <a:off x="9284831" y="4925072"/>
            <a:ext cx="646112" cy="646113"/>
            <a:chOff x="7135813" y="4200525"/>
            <a:chExt cx="646112" cy="646113"/>
          </a:xfrm>
        </p:grpSpPr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7135813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13"/>
            <p:cNvSpPr>
              <a:spLocks noEditPoints="1"/>
            </p:cNvSpPr>
            <p:nvPr/>
          </p:nvSpPr>
          <p:spPr bwMode="auto">
            <a:xfrm>
              <a:off x="7196138" y="4256088"/>
              <a:ext cx="534987" cy="441325"/>
            </a:xfrm>
            <a:custGeom>
              <a:avLst/>
              <a:gdLst>
                <a:gd name="T0" fmla="*/ 765 w 892"/>
                <a:gd name="T1" fmla="*/ 0 h 737"/>
                <a:gd name="T2" fmla="*/ 0 w 892"/>
                <a:gd name="T3" fmla="*/ 0 h 737"/>
                <a:gd name="T4" fmla="*/ 0 w 892"/>
                <a:gd name="T5" fmla="*/ 737 h 737"/>
                <a:gd name="T6" fmla="*/ 561 w 892"/>
                <a:gd name="T7" fmla="*/ 737 h 737"/>
                <a:gd name="T8" fmla="*/ 892 w 892"/>
                <a:gd name="T9" fmla="*/ 636 h 737"/>
                <a:gd name="T10" fmla="*/ 892 w 892"/>
                <a:gd name="T11" fmla="*/ 66 h 737"/>
                <a:gd name="T12" fmla="*/ 765 w 892"/>
                <a:gd name="T13" fmla="*/ 0 h 737"/>
                <a:gd name="T14" fmla="*/ 514 w 892"/>
                <a:gd name="T15" fmla="*/ 554 h 737"/>
                <a:gd name="T16" fmla="*/ 210 w 892"/>
                <a:gd name="T17" fmla="*/ 554 h 737"/>
                <a:gd name="T18" fmla="*/ 210 w 892"/>
                <a:gd name="T19" fmla="*/ 96 h 737"/>
                <a:gd name="T20" fmla="*/ 514 w 892"/>
                <a:gd name="T21" fmla="*/ 96 h 737"/>
                <a:gd name="T22" fmla="*/ 792 w 892"/>
                <a:gd name="T23" fmla="*/ 325 h 737"/>
                <a:gd name="T24" fmla="*/ 514 w 892"/>
                <a:gd name="T25" fmla="*/ 554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2" h="737">
                  <a:moveTo>
                    <a:pt x="7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37"/>
                    <a:pt x="0" y="737"/>
                    <a:pt x="0" y="737"/>
                  </a:cubicBezTo>
                  <a:cubicBezTo>
                    <a:pt x="561" y="737"/>
                    <a:pt x="561" y="737"/>
                    <a:pt x="561" y="737"/>
                  </a:cubicBezTo>
                  <a:cubicBezTo>
                    <a:pt x="709" y="737"/>
                    <a:pt x="819" y="703"/>
                    <a:pt x="892" y="636"/>
                  </a:cubicBezTo>
                  <a:cubicBezTo>
                    <a:pt x="892" y="66"/>
                    <a:pt x="892" y="66"/>
                    <a:pt x="892" y="66"/>
                  </a:cubicBezTo>
                  <a:cubicBezTo>
                    <a:pt x="857" y="36"/>
                    <a:pt x="814" y="13"/>
                    <a:pt x="765" y="0"/>
                  </a:cubicBezTo>
                  <a:close/>
                  <a:moveTo>
                    <a:pt x="514" y="554"/>
                  </a:moveTo>
                  <a:cubicBezTo>
                    <a:pt x="210" y="554"/>
                    <a:pt x="210" y="554"/>
                    <a:pt x="210" y="554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514" y="96"/>
                    <a:pt x="514" y="96"/>
                    <a:pt x="514" y="96"/>
                  </a:cubicBezTo>
                  <a:cubicBezTo>
                    <a:pt x="708" y="96"/>
                    <a:pt x="792" y="165"/>
                    <a:pt x="792" y="325"/>
                  </a:cubicBezTo>
                  <a:cubicBezTo>
                    <a:pt x="792" y="485"/>
                    <a:pt x="708" y="554"/>
                    <a:pt x="514" y="554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10185067" y="4916444"/>
            <a:ext cx="646112" cy="663370"/>
            <a:chOff x="7854950" y="4200525"/>
            <a:chExt cx="646112" cy="646113"/>
          </a:xfrm>
        </p:grpSpPr>
        <p:sp>
          <p:nvSpPr>
            <p:cNvPr id="51" name="Rectangle 11"/>
            <p:cNvSpPr>
              <a:spLocks noChangeArrowheads="1"/>
            </p:cNvSpPr>
            <p:nvPr/>
          </p:nvSpPr>
          <p:spPr bwMode="auto">
            <a:xfrm>
              <a:off x="7854950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14"/>
            <p:cNvSpPr>
              <a:spLocks/>
            </p:cNvSpPr>
            <p:nvPr/>
          </p:nvSpPr>
          <p:spPr bwMode="auto">
            <a:xfrm>
              <a:off x="7915275" y="4303713"/>
              <a:ext cx="66675" cy="341313"/>
            </a:xfrm>
            <a:custGeom>
              <a:avLst/>
              <a:gdLst>
                <a:gd name="T0" fmla="*/ 109 w 109"/>
                <a:gd name="T1" fmla="*/ 268 h 568"/>
                <a:gd name="T2" fmla="*/ 0 w 109"/>
                <a:gd name="T3" fmla="*/ 0 h 568"/>
                <a:gd name="T4" fmla="*/ 0 w 109"/>
                <a:gd name="T5" fmla="*/ 568 h 568"/>
                <a:gd name="T6" fmla="*/ 109 w 109"/>
                <a:gd name="T7" fmla="*/ 2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568">
                  <a:moveTo>
                    <a:pt x="109" y="268"/>
                  </a:moveTo>
                  <a:cubicBezTo>
                    <a:pt x="109" y="156"/>
                    <a:pt x="71" y="62"/>
                    <a:pt x="0" y="0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73" y="500"/>
                    <a:pt x="109" y="399"/>
                    <a:pt x="109" y="268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15"/>
            <p:cNvSpPr>
              <a:spLocks/>
            </p:cNvSpPr>
            <p:nvPr/>
          </p:nvSpPr>
          <p:spPr bwMode="auto">
            <a:xfrm>
              <a:off x="8308975" y="4305300"/>
              <a:ext cx="158750" cy="376238"/>
            </a:xfrm>
            <a:custGeom>
              <a:avLst/>
              <a:gdLst>
                <a:gd name="T0" fmla="*/ 62 w 100"/>
                <a:gd name="T1" fmla="*/ 154 h 237"/>
                <a:gd name="T2" fmla="*/ 100 w 100"/>
                <a:gd name="T3" fmla="*/ 36 h 237"/>
                <a:gd name="T4" fmla="*/ 100 w 100"/>
                <a:gd name="T5" fmla="*/ 0 h 237"/>
                <a:gd name="T6" fmla="*/ 79 w 100"/>
                <a:gd name="T7" fmla="*/ 0 h 237"/>
                <a:gd name="T8" fmla="*/ 0 w 100"/>
                <a:gd name="T9" fmla="*/ 237 h 237"/>
                <a:gd name="T10" fmla="*/ 37 w 100"/>
                <a:gd name="T11" fmla="*/ 237 h 237"/>
                <a:gd name="T12" fmla="*/ 53 w 100"/>
                <a:gd name="T13" fmla="*/ 184 h 237"/>
                <a:gd name="T14" fmla="*/ 100 w 100"/>
                <a:gd name="T15" fmla="*/ 184 h 237"/>
                <a:gd name="T16" fmla="*/ 100 w 100"/>
                <a:gd name="T17" fmla="*/ 154 h 237"/>
                <a:gd name="T18" fmla="*/ 62 w 100"/>
                <a:gd name="T19" fmla="*/ 15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2" y="154"/>
                  </a:moveTo>
                  <a:lnTo>
                    <a:pt x="100" y="36"/>
                  </a:lnTo>
                  <a:lnTo>
                    <a:pt x="100" y="0"/>
                  </a:lnTo>
                  <a:lnTo>
                    <a:pt x="79" y="0"/>
                  </a:lnTo>
                  <a:lnTo>
                    <a:pt x="0" y="237"/>
                  </a:lnTo>
                  <a:lnTo>
                    <a:pt x="37" y="237"/>
                  </a:lnTo>
                  <a:lnTo>
                    <a:pt x="53" y="184"/>
                  </a:lnTo>
                  <a:lnTo>
                    <a:pt x="100" y="184"/>
                  </a:lnTo>
                  <a:lnTo>
                    <a:pt x="100" y="154"/>
                  </a:lnTo>
                  <a:lnTo>
                    <a:pt x="62" y="154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11085304" y="4933701"/>
            <a:ext cx="646112" cy="646113"/>
            <a:chOff x="8574088" y="4200525"/>
            <a:chExt cx="646112" cy="646113"/>
          </a:xfrm>
        </p:grpSpPr>
        <p:sp>
          <p:nvSpPr>
            <p:cNvPr id="55" name="Rectangle 12"/>
            <p:cNvSpPr>
              <a:spLocks noChangeArrowheads="1"/>
            </p:cNvSpPr>
            <p:nvPr/>
          </p:nvSpPr>
          <p:spPr bwMode="auto">
            <a:xfrm>
              <a:off x="8574088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8605838" y="4305300"/>
              <a:ext cx="158750" cy="376238"/>
            </a:xfrm>
            <a:custGeom>
              <a:avLst/>
              <a:gdLst>
                <a:gd name="T0" fmla="*/ 64 w 100"/>
                <a:gd name="T1" fmla="*/ 237 h 237"/>
                <a:gd name="T2" fmla="*/ 100 w 100"/>
                <a:gd name="T3" fmla="*/ 237 h 237"/>
                <a:gd name="T4" fmla="*/ 21 w 100"/>
                <a:gd name="T5" fmla="*/ 0 h 237"/>
                <a:gd name="T6" fmla="*/ 0 w 100"/>
                <a:gd name="T7" fmla="*/ 0 h 237"/>
                <a:gd name="T8" fmla="*/ 0 w 100"/>
                <a:gd name="T9" fmla="*/ 35 h 237"/>
                <a:gd name="T10" fmla="*/ 37 w 100"/>
                <a:gd name="T11" fmla="*/ 154 h 237"/>
                <a:gd name="T12" fmla="*/ 0 w 100"/>
                <a:gd name="T13" fmla="*/ 154 h 237"/>
                <a:gd name="T14" fmla="*/ 0 w 100"/>
                <a:gd name="T15" fmla="*/ 184 h 237"/>
                <a:gd name="T16" fmla="*/ 47 w 100"/>
                <a:gd name="T17" fmla="*/ 184 h 237"/>
                <a:gd name="T18" fmla="*/ 64 w 100"/>
                <a:gd name="T19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4" y="237"/>
                  </a:moveTo>
                  <a:lnTo>
                    <a:pt x="100" y="237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37" y="154"/>
                  </a:lnTo>
                  <a:lnTo>
                    <a:pt x="0" y="154"/>
                  </a:lnTo>
                  <a:lnTo>
                    <a:pt x="0" y="184"/>
                  </a:lnTo>
                  <a:lnTo>
                    <a:pt x="47" y="184"/>
                  </a:lnTo>
                  <a:lnTo>
                    <a:pt x="64" y="237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7" name="아래쪽 화살표[D] 19">
            <a:extLst>
              <a:ext uri="{FF2B5EF4-FFF2-40B4-BE49-F238E27FC236}">
                <a16:creationId xmlns:a16="http://schemas.microsoft.com/office/drawing/2014/main" id="{4ED37302-A517-084B-9DC6-3F82C400B25B}"/>
              </a:ext>
            </a:extLst>
          </p:cNvPr>
          <p:cNvSpPr/>
          <p:nvPr/>
        </p:nvSpPr>
        <p:spPr>
          <a:xfrm>
            <a:off x="8928376" y="2769263"/>
            <a:ext cx="360000" cy="3600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8" name="아래쪽 화살표[D] 19">
            <a:extLst>
              <a:ext uri="{FF2B5EF4-FFF2-40B4-BE49-F238E27FC236}">
                <a16:creationId xmlns:a16="http://schemas.microsoft.com/office/drawing/2014/main" id="{4ED37302-A517-084B-9DC6-3F82C400B25B}"/>
              </a:ext>
            </a:extLst>
          </p:cNvPr>
          <p:cNvSpPr/>
          <p:nvPr/>
        </p:nvSpPr>
        <p:spPr>
          <a:xfrm>
            <a:off x="8928376" y="4191012"/>
            <a:ext cx="360000" cy="3600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9" name="직사각형 58"/>
          <p:cNvSpPr/>
          <p:nvPr/>
        </p:nvSpPr>
        <p:spPr>
          <a:xfrm>
            <a:off x="8460605" y="3251161"/>
            <a:ext cx="1295543" cy="637953"/>
          </a:xfrm>
          <a:prstGeom prst="rect">
            <a:avLst/>
          </a:prstGeom>
          <a:solidFill>
            <a:srgbClr val="50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 </a:t>
            </a:r>
            <a:r>
              <a:rPr lang="ko-KR" altLang="en-US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6649481" y="5605881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.2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7552622" y="5605881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.1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8457422" y="5605881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.2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9354408" y="5605881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.1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10245392" y="5605881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.8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11136376" y="5605881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0.9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5442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림 38">
            <a:extLst>
              <a:ext uri="{FF2B5EF4-FFF2-40B4-BE49-F238E27FC236}">
                <a16:creationId xmlns:a16="http://schemas.microsoft.com/office/drawing/2014/main" id="{ED1B3F06-50B5-2E4C-A0E6-E81200623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08" y="2331302"/>
            <a:ext cx="5954788" cy="2823722"/>
          </a:xfrm>
          <a:prstGeom prst="rect">
            <a:avLst/>
          </a:prstGeom>
        </p:spPr>
      </p:pic>
      <p:sp>
        <p:nvSpPr>
          <p:cNvPr id="13" name="텍스트 개체 틀 3">
            <a:extLst>
              <a:ext uri="{FF2B5EF4-FFF2-40B4-BE49-F238E27FC236}">
                <a16:creationId xmlns:a16="http://schemas.microsoft.com/office/drawing/2014/main" id="{0088E687-FE00-6146-832B-2D703651B4D8}"/>
              </a:ext>
            </a:extLst>
          </p:cNvPr>
          <p:cNvSpPr txBox="1">
            <a:spLocks/>
          </p:cNvSpPr>
          <p:nvPr/>
        </p:nvSpPr>
        <p:spPr>
          <a:xfrm>
            <a:off x="295408" y="939753"/>
            <a:ext cx="6321385" cy="30777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3. </a:t>
            </a:r>
            <a:r>
              <a:rPr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평가된 이미지에서 수치가 </a:t>
            </a: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0.5</a:t>
            </a:r>
            <a:r>
              <a:rPr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가 넘는 이미지만</a:t>
            </a: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추출합니다</a:t>
            </a: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2B43DD0-5EC6-9B49-857A-F387A9DEEDB1}"/>
              </a:ext>
            </a:extLst>
          </p:cNvPr>
          <p:cNvSpPr/>
          <p:nvPr/>
        </p:nvSpPr>
        <p:spPr>
          <a:xfrm>
            <a:off x="400366" y="3013659"/>
            <a:ext cx="5695634" cy="75958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50" name="그룹 49"/>
          <p:cNvGrpSpPr/>
          <p:nvPr/>
        </p:nvGrpSpPr>
        <p:grpSpPr>
          <a:xfrm>
            <a:off x="8384595" y="3903919"/>
            <a:ext cx="646112" cy="663370"/>
            <a:chOff x="7854950" y="4200525"/>
            <a:chExt cx="646112" cy="646113"/>
          </a:xfrm>
        </p:grpSpPr>
        <p:sp>
          <p:nvSpPr>
            <p:cNvPr id="51" name="Rectangle 11"/>
            <p:cNvSpPr>
              <a:spLocks noChangeArrowheads="1"/>
            </p:cNvSpPr>
            <p:nvPr/>
          </p:nvSpPr>
          <p:spPr bwMode="auto">
            <a:xfrm>
              <a:off x="7854950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14"/>
            <p:cNvSpPr>
              <a:spLocks/>
            </p:cNvSpPr>
            <p:nvPr/>
          </p:nvSpPr>
          <p:spPr bwMode="auto">
            <a:xfrm>
              <a:off x="7915275" y="4303713"/>
              <a:ext cx="66675" cy="341313"/>
            </a:xfrm>
            <a:custGeom>
              <a:avLst/>
              <a:gdLst>
                <a:gd name="T0" fmla="*/ 109 w 109"/>
                <a:gd name="T1" fmla="*/ 268 h 568"/>
                <a:gd name="T2" fmla="*/ 0 w 109"/>
                <a:gd name="T3" fmla="*/ 0 h 568"/>
                <a:gd name="T4" fmla="*/ 0 w 109"/>
                <a:gd name="T5" fmla="*/ 568 h 568"/>
                <a:gd name="T6" fmla="*/ 109 w 109"/>
                <a:gd name="T7" fmla="*/ 2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568">
                  <a:moveTo>
                    <a:pt x="109" y="268"/>
                  </a:moveTo>
                  <a:cubicBezTo>
                    <a:pt x="109" y="156"/>
                    <a:pt x="71" y="62"/>
                    <a:pt x="0" y="0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73" y="500"/>
                    <a:pt x="109" y="399"/>
                    <a:pt x="109" y="268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15"/>
            <p:cNvSpPr>
              <a:spLocks/>
            </p:cNvSpPr>
            <p:nvPr/>
          </p:nvSpPr>
          <p:spPr bwMode="auto">
            <a:xfrm>
              <a:off x="8308975" y="4305300"/>
              <a:ext cx="158750" cy="376238"/>
            </a:xfrm>
            <a:custGeom>
              <a:avLst/>
              <a:gdLst>
                <a:gd name="T0" fmla="*/ 62 w 100"/>
                <a:gd name="T1" fmla="*/ 154 h 237"/>
                <a:gd name="T2" fmla="*/ 100 w 100"/>
                <a:gd name="T3" fmla="*/ 36 h 237"/>
                <a:gd name="T4" fmla="*/ 100 w 100"/>
                <a:gd name="T5" fmla="*/ 0 h 237"/>
                <a:gd name="T6" fmla="*/ 79 w 100"/>
                <a:gd name="T7" fmla="*/ 0 h 237"/>
                <a:gd name="T8" fmla="*/ 0 w 100"/>
                <a:gd name="T9" fmla="*/ 237 h 237"/>
                <a:gd name="T10" fmla="*/ 37 w 100"/>
                <a:gd name="T11" fmla="*/ 237 h 237"/>
                <a:gd name="T12" fmla="*/ 53 w 100"/>
                <a:gd name="T13" fmla="*/ 184 h 237"/>
                <a:gd name="T14" fmla="*/ 100 w 100"/>
                <a:gd name="T15" fmla="*/ 184 h 237"/>
                <a:gd name="T16" fmla="*/ 100 w 100"/>
                <a:gd name="T17" fmla="*/ 154 h 237"/>
                <a:gd name="T18" fmla="*/ 62 w 100"/>
                <a:gd name="T19" fmla="*/ 15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2" y="154"/>
                  </a:moveTo>
                  <a:lnTo>
                    <a:pt x="100" y="36"/>
                  </a:lnTo>
                  <a:lnTo>
                    <a:pt x="100" y="0"/>
                  </a:lnTo>
                  <a:lnTo>
                    <a:pt x="79" y="0"/>
                  </a:lnTo>
                  <a:lnTo>
                    <a:pt x="0" y="237"/>
                  </a:lnTo>
                  <a:lnTo>
                    <a:pt x="37" y="237"/>
                  </a:lnTo>
                  <a:lnTo>
                    <a:pt x="53" y="184"/>
                  </a:lnTo>
                  <a:lnTo>
                    <a:pt x="100" y="184"/>
                  </a:lnTo>
                  <a:lnTo>
                    <a:pt x="100" y="154"/>
                  </a:lnTo>
                  <a:lnTo>
                    <a:pt x="62" y="154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9284832" y="3921176"/>
            <a:ext cx="646112" cy="646113"/>
            <a:chOff x="8574088" y="4200525"/>
            <a:chExt cx="646112" cy="646113"/>
          </a:xfrm>
        </p:grpSpPr>
        <p:sp>
          <p:nvSpPr>
            <p:cNvPr id="55" name="Rectangle 12"/>
            <p:cNvSpPr>
              <a:spLocks noChangeArrowheads="1"/>
            </p:cNvSpPr>
            <p:nvPr/>
          </p:nvSpPr>
          <p:spPr bwMode="auto">
            <a:xfrm>
              <a:off x="8574088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8605838" y="4305300"/>
              <a:ext cx="158750" cy="376238"/>
            </a:xfrm>
            <a:custGeom>
              <a:avLst/>
              <a:gdLst>
                <a:gd name="T0" fmla="*/ 64 w 100"/>
                <a:gd name="T1" fmla="*/ 237 h 237"/>
                <a:gd name="T2" fmla="*/ 100 w 100"/>
                <a:gd name="T3" fmla="*/ 237 h 237"/>
                <a:gd name="T4" fmla="*/ 21 w 100"/>
                <a:gd name="T5" fmla="*/ 0 h 237"/>
                <a:gd name="T6" fmla="*/ 0 w 100"/>
                <a:gd name="T7" fmla="*/ 0 h 237"/>
                <a:gd name="T8" fmla="*/ 0 w 100"/>
                <a:gd name="T9" fmla="*/ 35 h 237"/>
                <a:gd name="T10" fmla="*/ 37 w 100"/>
                <a:gd name="T11" fmla="*/ 154 h 237"/>
                <a:gd name="T12" fmla="*/ 0 w 100"/>
                <a:gd name="T13" fmla="*/ 154 h 237"/>
                <a:gd name="T14" fmla="*/ 0 w 100"/>
                <a:gd name="T15" fmla="*/ 184 h 237"/>
                <a:gd name="T16" fmla="*/ 47 w 100"/>
                <a:gd name="T17" fmla="*/ 184 h 237"/>
                <a:gd name="T18" fmla="*/ 64 w 100"/>
                <a:gd name="T19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4" y="237"/>
                  </a:moveTo>
                  <a:lnTo>
                    <a:pt x="100" y="237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37" y="154"/>
                  </a:lnTo>
                  <a:lnTo>
                    <a:pt x="0" y="154"/>
                  </a:lnTo>
                  <a:lnTo>
                    <a:pt x="0" y="184"/>
                  </a:lnTo>
                  <a:lnTo>
                    <a:pt x="47" y="184"/>
                  </a:lnTo>
                  <a:lnTo>
                    <a:pt x="64" y="237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" name="직사각형 2"/>
          <p:cNvSpPr/>
          <p:nvPr/>
        </p:nvSpPr>
        <p:spPr>
          <a:xfrm>
            <a:off x="6429219" y="5155024"/>
            <a:ext cx="5471874" cy="702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평가 된 이미지에서 우리가 찾고자 하는 객체가 있을 것이라 예상되는 이미지만 추출합니다</a:t>
            </a:r>
            <a:r>
              <a:rPr lang="en-US" altLang="ko-Kore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en-US" altLang="ko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4" name="Rectangle 7"/>
          <p:cNvSpPr>
            <a:spLocks noChangeArrowheads="1"/>
          </p:cNvSpPr>
          <p:nvPr/>
        </p:nvSpPr>
        <p:spPr bwMode="auto">
          <a:xfrm>
            <a:off x="8384595" y="1838171"/>
            <a:ext cx="646112" cy="644525"/>
          </a:xfrm>
          <a:prstGeom prst="rect">
            <a:avLst/>
          </a:prstGeom>
          <a:noFill/>
          <a:ln w="25400" cap="flat">
            <a:solidFill>
              <a:srgbClr val="51607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45" name="그룹 44"/>
          <p:cNvGrpSpPr/>
          <p:nvPr/>
        </p:nvGrpSpPr>
        <p:grpSpPr>
          <a:xfrm>
            <a:off x="6584123" y="1838171"/>
            <a:ext cx="646112" cy="644525"/>
            <a:chOff x="7135813" y="3365500"/>
            <a:chExt cx="646112" cy="644525"/>
          </a:xfrm>
        </p:grpSpPr>
        <p:sp>
          <p:nvSpPr>
            <p:cNvPr id="46" name="Rectangle 5"/>
            <p:cNvSpPr>
              <a:spLocks noChangeArrowheads="1"/>
            </p:cNvSpPr>
            <p:nvPr/>
          </p:nvSpPr>
          <p:spPr bwMode="auto">
            <a:xfrm>
              <a:off x="7135813" y="3365500"/>
              <a:ext cx="646112" cy="644525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8"/>
            <p:cNvSpPr>
              <a:spLocks noEditPoints="1"/>
            </p:cNvSpPr>
            <p:nvPr/>
          </p:nvSpPr>
          <p:spPr bwMode="auto">
            <a:xfrm>
              <a:off x="7196138" y="3544888"/>
              <a:ext cx="534987" cy="411163"/>
            </a:xfrm>
            <a:custGeom>
              <a:avLst/>
              <a:gdLst>
                <a:gd name="T0" fmla="*/ 747 w 892"/>
                <a:gd name="T1" fmla="*/ 683 h 686"/>
                <a:gd name="T2" fmla="*/ 892 w 892"/>
                <a:gd name="T3" fmla="*/ 592 h 686"/>
                <a:gd name="T4" fmla="*/ 892 w 892"/>
                <a:gd name="T5" fmla="*/ 138 h 686"/>
                <a:gd name="T6" fmla="*/ 527 w 892"/>
                <a:gd name="T7" fmla="*/ 0 h 686"/>
                <a:gd name="T8" fmla="*/ 0 w 892"/>
                <a:gd name="T9" fmla="*/ 0 h 686"/>
                <a:gd name="T10" fmla="*/ 0 w 892"/>
                <a:gd name="T11" fmla="*/ 686 h 686"/>
                <a:gd name="T12" fmla="*/ 760 w 892"/>
                <a:gd name="T13" fmla="*/ 686 h 686"/>
                <a:gd name="T14" fmla="*/ 747 w 892"/>
                <a:gd name="T15" fmla="*/ 683 h 686"/>
                <a:gd name="T16" fmla="*/ 483 w 892"/>
                <a:gd name="T17" fmla="*/ 601 h 686"/>
                <a:gd name="T18" fmla="*/ 210 w 892"/>
                <a:gd name="T19" fmla="*/ 601 h 686"/>
                <a:gd name="T20" fmla="*/ 210 w 892"/>
                <a:gd name="T21" fmla="*/ 183 h 686"/>
                <a:gd name="T22" fmla="*/ 483 w 892"/>
                <a:gd name="T23" fmla="*/ 183 h 686"/>
                <a:gd name="T24" fmla="*/ 752 w 892"/>
                <a:gd name="T25" fmla="*/ 392 h 686"/>
                <a:gd name="T26" fmla="*/ 483 w 892"/>
                <a:gd name="T27" fmla="*/ 601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2" h="686">
                  <a:moveTo>
                    <a:pt x="747" y="683"/>
                  </a:moveTo>
                  <a:cubicBezTo>
                    <a:pt x="806" y="666"/>
                    <a:pt x="855" y="636"/>
                    <a:pt x="892" y="592"/>
                  </a:cubicBezTo>
                  <a:cubicBezTo>
                    <a:pt x="892" y="138"/>
                    <a:pt x="892" y="138"/>
                    <a:pt x="892" y="138"/>
                  </a:cubicBezTo>
                  <a:cubicBezTo>
                    <a:pt x="822" y="47"/>
                    <a:pt x="700" y="0"/>
                    <a:pt x="52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86"/>
                    <a:pt x="0" y="686"/>
                    <a:pt x="0" y="686"/>
                  </a:cubicBezTo>
                  <a:cubicBezTo>
                    <a:pt x="760" y="686"/>
                    <a:pt x="760" y="686"/>
                    <a:pt x="760" y="686"/>
                  </a:cubicBezTo>
                  <a:cubicBezTo>
                    <a:pt x="755" y="685"/>
                    <a:pt x="751" y="684"/>
                    <a:pt x="747" y="683"/>
                  </a:cubicBezTo>
                  <a:close/>
                  <a:moveTo>
                    <a:pt x="483" y="601"/>
                  </a:moveTo>
                  <a:cubicBezTo>
                    <a:pt x="210" y="601"/>
                    <a:pt x="210" y="601"/>
                    <a:pt x="210" y="601"/>
                  </a:cubicBezTo>
                  <a:cubicBezTo>
                    <a:pt x="210" y="183"/>
                    <a:pt x="210" y="183"/>
                    <a:pt x="210" y="183"/>
                  </a:cubicBezTo>
                  <a:cubicBezTo>
                    <a:pt x="483" y="183"/>
                    <a:pt x="483" y="183"/>
                    <a:pt x="483" y="183"/>
                  </a:cubicBezTo>
                  <a:cubicBezTo>
                    <a:pt x="659" y="183"/>
                    <a:pt x="752" y="242"/>
                    <a:pt x="752" y="392"/>
                  </a:cubicBezTo>
                  <a:cubicBezTo>
                    <a:pt x="752" y="543"/>
                    <a:pt x="659" y="601"/>
                    <a:pt x="483" y="601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7484359" y="1836481"/>
            <a:ext cx="646112" cy="644525"/>
            <a:chOff x="7854950" y="3365500"/>
            <a:chExt cx="646112" cy="644525"/>
          </a:xfrm>
        </p:grpSpPr>
        <p:sp>
          <p:nvSpPr>
            <p:cNvPr id="49" name="Rectangle 6"/>
            <p:cNvSpPr>
              <a:spLocks noChangeArrowheads="1"/>
            </p:cNvSpPr>
            <p:nvPr/>
          </p:nvSpPr>
          <p:spPr bwMode="auto">
            <a:xfrm>
              <a:off x="7854950" y="3365500"/>
              <a:ext cx="646112" cy="644525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9"/>
            <p:cNvSpPr>
              <a:spLocks/>
            </p:cNvSpPr>
            <p:nvPr/>
          </p:nvSpPr>
          <p:spPr bwMode="auto">
            <a:xfrm>
              <a:off x="7923213" y="3632200"/>
              <a:ext cx="41275" cy="271463"/>
            </a:xfrm>
            <a:custGeom>
              <a:avLst/>
              <a:gdLst>
                <a:gd name="T0" fmla="*/ 69 w 69"/>
                <a:gd name="T1" fmla="*/ 239 h 452"/>
                <a:gd name="T2" fmla="*/ 0 w 69"/>
                <a:gd name="T3" fmla="*/ 0 h 452"/>
                <a:gd name="T4" fmla="*/ 0 w 69"/>
                <a:gd name="T5" fmla="*/ 452 h 452"/>
                <a:gd name="T6" fmla="*/ 69 w 69"/>
                <a:gd name="T7" fmla="*/ 239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9" h="452">
                  <a:moveTo>
                    <a:pt x="69" y="239"/>
                  </a:moveTo>
                  <a:cubicBezTo>
                    <a:pt x="69" y="141"/>
                    <a:pt x="46" y="61"/>
                    <a:pt x="0" y="0"/>
                  </a:cubicBezTo>
                  <a:cubicBezTo>
                    <a:pt x="0" y="452"/>
                    <a:pt x="0" y="452"/>
                    <a:pt x="0" y="452"/>
                  </a:cubicBezTo>
                  <a:cubicBezTo>
                    <a:pt x="44" y="399"/>
                    <a:pt x="69" y="327"/>
                    <a:pt x="69" y="239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9284831" y="1837377"/>
            <a:ext cx="646112" cy="646113"/>
            <a:chOff x="7135813" y="4200525"/>
            <a:chExt cx="646112" cy="646113"/>
          </a:xfrm>
        </p:grpSpPr>
        <p:sp>
          <p:nvSpPr>
            <p:cNvPr id="62" name="Rectangle 10"/>
            <p:cNvSpPr>
              <a:spLocks noChangeArrowheads="1"/>
            </p:cNvSpPr>
            <p:nvPr/>
          </p:nvSpPr>
          <p:spPr bwMode="auto">
            <a:xfrm>
              <a:off x="7135813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13"/>
            <p:cNvSpPr>
              <a:spLocks noEditPoints="1"/>
            </p:cNvSpPr>
            <p:nvPr/>
          </p:nvSpPr>
          <p:spPr bwMode="auto">
            <a:xfrm>
              <a:off x="7196138" y="4256088"/>
              <a:ext cx="534987" cy="441325"/>
            </a:xfrm>
            <a:custGeom>
              <a:avLst/>
              <a:gdLst>
                <a:gd name="T0" fmla="*/ 765 w 892"/>
                <a:gd name="T1" fmla="*/ 0 h 737"/>
                <a:gd name="T2" fmla="*/ 0 w 892"/>
                <a:gd name="T3" fmla="*/ 0 h 737"/>
                <a:gd name="T4" fmla="*/ 0 w 892"/>
                <a:gd name="T5" fmla="*/ 737 h 737"/>
                <a:gd name="T6" fmla="*/ 561 w 892"/>
                <a:gd name="T7" fmla="*/ 737 h 737"/>
                <a:gd name="T8" fmla="*/ 892 w 892"/>
                <a:gd name="T9" fmla="*/ 636 h 737"/>
                <a:gd name="T10" fmla="*/ 892 w 892"/>
                <a:gd name="T11" fmla="*/ 66 h 737"/>
                <a:gd name="T12" fmla="*/ 765 w 892"/>
                <a:gd name="T13" fmla="*/ 0 h 737"/>
                <a:gd name="T14" fmla="*/ 514 w 892"/>
                <a:gd name="T15" fmla="*/ 554 h 737"/>
                <a:gd name="T16" fmla="*/ 210 w 892"/>
                <a:gd name="T17" fmla="*/ 554 h 737"/>
                <a:gd name="T18" fmla="*/ 210 w 892"/>
                <a:gd name="T19" fmla="*/ 96 h 737"/>
                <a:gd name="T20" fmla="*/ 514 w 892"/>
                <a:gd name="T21" fmla="*/ 96 h 737"/>
                <a:gd name="T22" fmla="*/ 792 w 892"/>
                <a:gd name="T23" fmla="*/ 325 h 737"/>
                <a:gd name="T24" fmla="*/ 514 w 892"/>
                <a:gd name="T25" fmla="*/ 554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2" h="737">
                  <a:moveTo>
                    <a:pt x="7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37"/>
                    <a:pt x="0" y="737"/>
                    <a:pt x="0" y="737"/>
                  </a:cubicBezTo>
                  <a:cubicBezTo>
                    <a:pt x="561" y="737"/>
                    <a:pt x="561" y="737"/>
                    <a:pt x="561" y="737"/>
                  </a:cubicBezTo>
                  <a:cubicBezTo>
                    <a:pt x="709" y="737"/>
                    <a:pt x="819" y="703"/>
                    <a:pt x="892" y="636"/>
                  </a:cubicBezTo>
                  <a:cubicBezTo>
                    <a:pt x="892" y="66"/>
                    <a:pt x="892" y="66"/>
                    <a:pt x="892" y="66"/>
                  </a:cubicBezTo>
                  <a:cubicBezTo>
                    <a:pt x="857" y="36"/>
                    <a:pt x="814" y="13"/>
                    <a:pt x="765" y="0"/>
                  </a:cubicBezTo>
                  <a:close/>
                  <a:moveTo>
                    <a:pt x="514" y="554"/>
                  </a:moveTo>
                  <a:cubicBezTo>
                    <a:pt x="210" y="554"/>
                    <a:pt x="210" y="554"/>
                    <a:pt x="210" y="554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514" y="96"/>
                    <a:pt x="514" y="96"/>
                    <a:pt x="514" y="96"/>
                  </a:cubicBezTo>
                  <a:cubicBezTo>
                    <a:pt x="708" y="96"/>
                    <a:pt x="792" y="165"/>
                    <a:pt x="792" y="325"/>
                  </a:cubicBezTo>
                  <a:cubicBezTo>
                    <a:pt x="792" y="485"/>
                    <a:pt x="708" y="554"/>
                    <a:pt x="514" y="554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64" name="그룹 63"/>
          <p:cNvGrpSpPr/>
          <p:nvPr/>
        </p:nvGrpSpPr>
        <p:grpSpPr>
          <a:xfrm>
            <a:off x="10185067" y="1828749"/>
            <a:ext cx="646112" cy="663370"/>
            <a:chOff x="7854950" y="4200525"/>
            <a:chExt cx="646112" cy="646113"/>
          </a:xfrm>
        </p:grpSpPr>
        <p:sp>
          <p:nvSpPr>
            <p:cNvPr id="65" name="Rectangle 11"/>
            <p:cNvSpPr>
              <a:spLocks noChangeArrowheads="1"/>
            </p:cNvSpPr>
            <p:nvPr/>
          </p:nvSpPr>
          <p:spPr bwMode="auto">
            <a:xfrm>
              <a:off x="7854950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Freeform 14"/>
            <p:cNvSpPr>
              <a:spLocks/>
            </p:cNvSpPr>
            <p:nvPr/>
          </p:nvSpPr>
          <p:spPr bwMode="auto">
            <a:xfrm>
              <a:off x="7915275" y="4303713"/>
              <a:ext cx="66675" cy="341313"/>
            </a:xfrm>
            <a:custGeom>
              <a:avLst/>
              <a:gdLst>
                <a:gd name="T0" fmla="*/ 109 w 109"/>
                <a:gd name="T1" fmla="*/ 268 h 568"/>
                <a:gd name="T2" fmla="*/ 0 w 109"/>
                <a:gd name="T3" fmla="*/ 0 h 568"/>
                <a:gd name="T4" fmla="*/ 0 w 109"/>
                <a:gd name="T5" fmla="*/ 568 h 568"/>
                <a:gd name="T6" fmla="*/ 109 w 109"/>
                <a:gd name="T7" fmla="*/ 2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568">
                  <a:moveTo>
                    <a:pt x="109" y="268"/>
                  </a:moveTo>
                  <a:cubicBezTo>
                    <a:pt x="109" y="156"/>
                    <a:pt x="71" y="62"/>
                    <a:pt x="0" y="0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73" y="500"/>
                    <a:pt x="109" y="399"/>
                    <a:pt x="109" y="268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Freeform 15"/>
            <p:cNvSpPr>
              <a:spLocks/>
            </p:cNvSpPr>
            <p:nvPr/>
          </p:nvSpPr>
          <p:spPr bwMode="auto">
            <a:xfrm>
              <a:off x="8308975" y="4305300"/>
              <a:ext cx="158750" cy="376238"/>
            </a:xfrm>
            <a:custGeom>
              <a:avLst/>
              <a:gdLst>
                <a:gd name="T0" fmla="*/ 62 w 100"/>
                <a:gd name="T1" fmla="*/ 154 h 237"/>
                <a:gd name="T2" fmla="*/ 100 w 100"/>
                <a:gd name="T3" fmla="*/ 36 h 237"/>
                <a:gd name="T4" fmla="*/ 100 w 100"/>
                <a:gd name="T5" fmla="*/ 0 h 237"/>
                <a:gd name="T6" fmla="*/ 79 w 100"/>
                <a:gd name="T7" fmla="*/ 0 h 237"/>
                <a:gd name="T8" fmla="*/ 0 w 100"/>
                <a:gd name="T9" fmla="*/ 237 h 237"/>
                <a:gd name="T10" fmla="*/ 37 w 100"/>
                <a:gd name="T11" fmla="*/ 237 h 237"/>
                <a:gd name="T12" fmla="*/ 53 w 100"/>
                <a:gd name="T13" fmla="*/ 184 h 237"/>
                <a:gd name="T14" fmla="*/ 100 w 100"/>
                <a:gd name="T15" fmla="*/ 184 h 237"/>
                <a:gd name="T16" fmla="*/ 100 w 100"/>
                <a:gd name="T17" fmla="*/ 154 h 237"/>
                <a:gd name="T18" fmla="*/ 62 w 100"/>
                <a:gd name="T19" fmla="*/ 15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2" y="154"/>
                  </a:moveTo>
                  <a:lnTo>
                    <a:pt x="100" y="36"/>
                  </a:lnTo>
                  <a:lnTo>
                    <a:pt x="100" y="0"/>
                  </a:lnTo>
                  <a:lnTo>
                    <a:pt x="79" y="0"/>
                  </a:lnTo>
                  <a:lnTo>
                    <a:pt x="0" y="237"/>
                  </a:lnTo>
                  <a:lnTo>
                    <a:pt x="37" y="237"/>
                  </a:lnTo>
                  <a:lnTo>
                    <a:pt x="53" y="184"/>
                  </a:lnTo>
                  <a:lnTo>
                    <a:pt x="100" y="184"/>
                  </a:lnTo>
                  <a:lnTo>
                    <a:pt x="100" y="154"/>
                  </a:lnTo>
                  <a:lnTo>
                    <a:pt x="62" y="154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68" name="그룹 67"/>
          <p:cNvGrpSpPr/>
          <p:nvPr/>
        </p:nvGrpSpPr>
        <p:grpSpPr>
          <a:xfrm>
            <a:off x="11085304" y="1846006"/>
            <a:ext cx="646112" cy="646113"/>
            <a:chOff x="8574088" y="4200525"/>
            <a:chExt cx="646112" cy="646113"/>
          </a:xfrm>
        </p:grpSpPr>
        <p:sp>
          <p:nvSpPr>
            <p:cNvPr id="69" name="Rectangle 12"/>
            <p:cNvSpPr>
              <a:spLocks noChangeArrowheads="1"/>
            </p:cNvSpPr>
            <p:nvPr/>
          </p:nvSpPr>
          <p:spPr bwMode="auto">
            <a:xfrm>
              <a:off x="8574088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Freeform 16"/>
            <p:cNvSpPr>
              <a:spLocks/>
            </p:cNvSpPr>
            <p:nvPr/>
          </p:nvSpPr>
          <p:spPr bwMode="auto">
            <a:xfrm>
              <a:off x="8605838" y="4305300"/>
              <a:ext cx="158750" cy="376238"/>
            </a:xfrm>
            <a:custGeom>
              <a:avLst/>
              <a:gdLst>
                <a:gd name="T0" fmla="*/ 64 w 100"/>
                <a:gd name="T1" fmla="*/ 237 h 237"/>
                <a:gd name="T2" fmla="*/ 100 w 100"/>
                <a:gd name="T3" fmla="*/ 237 h 237"/>
                <a:gd name="T4" fmla="*/ 21 w 100"/>
                <a:gd name="T5" fmla="*/ 0 h 237"/>
                <a:gd name="T6" fmla="*/ 0 w 100"/>
                <a:gd name="T7" fmla="*/ 0 h 237"/>
                <a:gd name="T8" fmla="*/ 0 w 100"/>
                <a:gd name="T9" fmla="*/ 35 h 237"/>
                <a:gd name="T10" fmla="*/ 37 w 100"/>
                <a:gd name="T11" fmla="*/ 154 h 237"/>
                <a:gd name="T12" fmla="*/ 0 w 100"/>
                <a:gd name="T13" fmla="*/ 154 h 237"/>
                <a:gd name="T14" fmla="*/ 0 w 100"/>
                <a:gd name="T15" fmla="*/ 184 h 237"/>
                <a:gd name="T16" fmla="*/ 47 w 100"/>
                <a:gd name="T17" fmla="*/ 184 h 237"/>
                <a:gd name="T18" fmla="*/ 64 w 100"/>
                <a:gd name="T19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4" y="237"/>
                  </a:moveTo>
                  <a:lnTo>
                    <a:pt x="100" y="237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37" y="154"/>
                  </a:lnTo>
                  <a:lnTo>
                    <a:pt x="0" y="154"/>
                  </a:lnTo>
                  <a:lnTo>
                    <a:pt x="0" y="184"/>
                  </a:lnTo>
                  <a:lnTo>
                    <a:pt x="47" y="184"/>
                  </a:lnTo>
                  <a:lnTo>
                    <a:pt x="64" y="237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1" name="아래쪽 화살표[D] 19">
            <a:extLst>
              <a:ext uri="{FF2B5EF4-FFF2-40B4-BE49-F238E27FC236}">
                <a16:creationId xmlns:a16="http://schemas.microsoft.com/office/drawing/2014/main" id="{4ED37302-A517-084B-9DC6-3F82C400B25B}"/>
              </a:ext>
            </a:extLst>
          </p:cNvPr>
          <p:cNvSpPr/>
          <p:nvPr/>
        </p:nvSpPr>
        <p:spPr>
          <a:xfrm>
            <a:off x="8928376" y="3035963"/>
            <a:ext cx="360000" cy="3600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직사각형 9"/>
          <p:cNvSpPr/>
          <p:nvPr/>
        </p:nvSpPr>
        <p:spPr>
          <a:xfrm>
            <a:off x="6649481" y="2507167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.2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7552622" y="2507167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.1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8457422" y="2507167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.2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9354408" y="2507167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.1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10245392" y="2507167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.8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11136376" y="2507167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0.9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8464013" y="4580619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.8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9354997" y="4580619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0.9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7518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B3CBE8E6-7856-8549-AB5F-F9BBB7ED3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857" y="2312063"/>
            <a:ext cx="5954788" cy="2823722"/>
          </a:xfrm>
          <a:prstGeom prst="rect">
            <a:avLst/>
          </a:prstGeom>
        </p:spPr>
      </p:pic>
      <p:grpSp>
        <p:nvGrpSpPr>
          <p:cNvPr id="50" name="그룹 49"/>
          <p:cNvGrpSpPr/>
          <p:nvPr/>
        </p:nvGrpSpPr>
        <p:grpSpPr>
          <a:xfrm>
            <a:off x="8451270" y="1115244"/>
            <a:ext cx="646112" cy="663370"/>
            <a:chOff x="7854950" y="4200525"/>
            <a:chExt cx="646112" cy="646113"/>
          </a:xfrm>
        </p:grpSpPr>
        <p:sp>
          <p:nvSpPr>
            <p:cNvPr id="51" name="Rectangle 11"/>
            <p:cNvSpPr>
              <a:spLocks noChangeArrowheads="1"/>
            </p:cNvSpPr>
            <p:nvPr/>
          </p:nvSpPr>
          <p:spPr bwMode="auto">
            <a:xfrm>
              <a:off x="7854950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14"/>
            <p:cNvSpPr>
              <a:spLocks/>
            </p:cNvSpPr>
            <p:nvPr/>
          </p:nvSpPr>
          <p:spPr bwMode="auto">
            <a:xfrm>
              <a:off x="7915275" y="4303713"/>
              <a:ext cx="66675" cy="341313"/>
            </a:xfrm>
            <a:custGeom>
              <a:avLst/>
              <a:gdLst>
                <a:gd name="T0" fmla="*/ 109 w 109"/>
                <a:gd name="T1" fmla="*/ 268 h 568"/>
                <a:gd name="T2" fmla="*/ 0 w 109"/>
                <a:gd name="T3" fmla="*/ 0 h 568"/>
                <a:gd name="T4" fmla="*/ 0 w 109"/>
                <a:gd name="T5" fmla="*/ 568 h 568"/>
                <a:gd name="T6" fmla="*/ 109 w 109"/>
                <a:gd name="T7" fmla="*/ 2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568">
                  <a:moveTo>
                    <a:pt x="109" y="268"/>
                  </a:moveTo>
                  <a:cubicBezTo>
                    <a:pt x="109" y="156"/>
                    <a:pt x="71" y="62"/>
                    <a:pt x="0" y="0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73" y="500"/>
                    <a:pt x="109" y="399"/>
                    <a:pt x="109" y="268"/>
                  </a:cubicBezTo>
                  <a:close/>
                </a:path>
              </a:pathLst>
            </a:custGeom>
            <a:solidFill>
              <a:srgbClr val="FFD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15"/>
            <p:cNvSpPr>
              <a:spLocks/>
            </p:cNvSpPr>
            <p:nvPr/>
          </p:nvSpPr>
          <p:spPr bwMode="auto">
            <a:xfrm>
              <a:off x="8308975" y="4305300"/>
              <a:ext cx="158750" cy="376238"/>
            </a:xfrm>
            <a:custGeom>
              <a:avLst/>
              <a:gdLst>
                <a:gd name="T0" fmla="*/ 62 w 100"/>
                <a:gd name="T1" fmla="*/ 154 h 237"/>
                <a:gd name="T2" fmla="*/ 100 w 100"/>
                <a:gd name="T3" fmla="*/ 36 h 237"/>
                <a:gd name="T4" fmla="*/ 100 w 100"/>
                <a:gd name="T5" fmla="*/ 0 h 237"/>
                <a:gd name="T6" fmla="*/ 79 w 100"/>
                <a:gd name="T7" fmla="*/ 0 h 237"/>
                <a:gd name="T8" fmla="*/ 0 w 100"/>
                <a:gd name="T9" fmla="*/ 237 h 237"/>
                <a:gd name="T10" fmla="*/ 37 w 100"/>
                <a:gd name="T11" fmla="*/ 237 h 237"/>
                <a:gd name="T12" fmla="*/ 53 w 100"/>
                <a:gd name="T13" fmla="*/ 184 h 237"/>
                <a:gd name="T14" fmla="*/ 100 w 100"/>
                <a:gd name="T15" fmla="*/ 184 h 237"/>
                <a:gd name="T16" fmla="*/ 100 w 100"/>
                <a:gd name="T17" fmla="*/ 154 h 237"/>
                <a:gd name="T18" fmla="*/ 62 w 100"/>
                <a:gd name="T19" fmla="*/ 15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2" y="154"/>
                  </a:moveTo>
                  <a:lnTo>
                    <a:pt x="100" y="36"/>
                  </a:lnTo>
                  <a:lnTo>
                    <a:pt x="100" y="0"/>
                  </a:lnTo>
                  <a:lnTo>
                    <a:pt x="79" y="0"/>
                  </a:lnTo>
                  <a:lnTo>
                    <a:pt x="0" y="237"/>
                  </a:lnTo>
                  <a:lnTo>
                    <a:pt x="37" y="237"/>
                  </a:lnTo>
                  <a:lnTo>
                    <a:pt x="53" y="184"/>
                  </a:lnTo>
                  <a:lnTo>
                    <a:pt x="100" y="184"/>
                  </a:lnTo>
                  <a:lnTo>
                    <a:pt x="100" y="154"/>
                  </a:lnTo>
                  <a:lnTo>
                    <a:pt x="62" y="154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9351507" y="1132501"/>
            <a:ext cx="646112" cy="646113"/>
            <a:chOff x="8574088" y="4200525"/>
            <a:chExt cx="646112" cy="646113"/>
          </a:xfrm>
        </p:grpSpPr>
        <p:sp>
          <p:nvSpPr>
            <p:cNvPr id="55" name="Rectangle 12"/>
            <p:cNvSpPr>
              <a:spLocks noChangeArrowheads="1"/>
            </p:cNvSpPr>
            <p:nvPr/>
          </p:nvSpPr>
          <p:spPr bwMode="auto">
            <a:xfrm>
              <a:off x="8574088" y="4200525"/>
              <a:ext cx="646112" cy="646113"/>
            </a:xfrm>
            <a:prstGeom prst="rect">
              <a:avLst/>
            </a:prstGeom>
            <a:noFill/>
            <a:ln w="25400" cap="flat">
              <a:solidFill>
                <a:srgbClr val="51607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8605838" y="4305300"/>
              <a:ext cx="158750" cy="376238"/>
            </a:xfrm>
            <a:custGeom>
              <a:avLst/>
              <a:gdLst>
                <a:gd name="T0" fmla="*/ 64 w 100"/>
                <a:gd name="T1" fmla="*/ 237 h 237"/>
                <a:gd name="T2" fmla="*/ 100 w 100"/>
                <a:gd name="T3" fmla="*/ 237 h 237"/>
                <a:gd name="T4" fmla="*/ 21 w 100"/>
                <a:gd name="T5" fmla="*/ 0 h 237"/>
                <a:gd name="T6" fmla="*/ 0 w 100"/>
                <a:gd name="T7" fmla="*/ 0 h 237"/>
                <a:gd name="T8" fmla="*/ 0 w 100"/>
                <a:gd name="T9" fmla="*/ 35 h 237"/>
                <a:gd name="T10" fmla="*/ 37 w 100"/>
                <a:gd name="T11" fmla="*/ 154 h 237"/>
                <a:gd name="T12" fmla="*/ 0 w 100"/>
                <a:gd name="T13" fmla="*/ 154 h 237"/>
                <a:gd name="T14" fmla="*/ 0 w 100"/>
                <a:gd name="T15" fmla="*/ 184 h 237"/>
                <a:gd name="T16" fmla="*/ 47 w 100"/>
                <a:gd name="T17" fmla="*/ 184 h 237"/>
                <a:gd name="T18" fmla="*/ 64 w 100"/>
                <a:gd name="T19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237">
                  <a:moveTo>
                    <a:pt x="64" y="237"/>
                  </a:moveTo>
                  <a:lnTo>
                    <a:pt x="100" y="237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35"/>
                  </a:lnTo>
                  <a:lnTo>
                    <a:pt x="37" y="154"/>
                  </a:lnTo>
                  <a:lnTo>
                    <a:pt x="0" y="154"/>
                  </a:lnTo>
                  <a:lnTo>
                    <a:pt x="0" y="184"/>
                  </a:lnTo>
                  <a:lnTo>
                    <a:pt x="47" y="184"/>
                  </a:lnTo>
                  <a:lnTo>
                    <a:pt x="64" y="237"/>
                  </a:lnTo>
                  <a:close/>
                </a:path>
              </a:pathLst>
            </a:custGeom>
            <a:solidFill>
              <a:srgbClr val="E94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7" name="직사각형 76"/>
          <p:cNvSpPr/>
          <p:nvPr/>
        </p:nvSpPr>
        <p:spPr>
          <a:xfrm>
            <a:off x="8530688" y="1791944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ore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</a:t>
            </a:r>
            <a:r>
              <a:rPr kumimoji="1" lang="en-US" altLang="ko-KR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.8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9421672" y="1791944"/>
            <a:ext cx="5004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en-US" sz="16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0.9</a:t>
            </a:r>
            <a:endParaRPr kumimoji="1" lang="ko-Kore-KR" altLang="en-US" sz="16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3" name="텍스트 개체 틀 3">
            <a:extLst>
              <a:ext uri="{FF2B5EF4-FFF2-40B4-BE49-F238E27FC236}">
                <a16:creationId xmlns:a16="http://schemas.microsoft.com/office/drawing/2014/main" id="{0088E687-FE00-6146-832B-2D703651B4D8}"/>
              </a:ext>
            </a:extLst>
          </p:cNvPr>
          <p:cNvSpPr txBox="1">
            <a:spLocks/>
          </p:cNvSpPr>
          <p:nvPr/>
        </p:nvSpPr>
        <p:spPr>
          <a:xfrm>
            <a:off x="1181857" y="1778614"/>
            <a:ext cx="4147227" cy="30777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ko-KR" altLang="en-US" sz="1200" kern="1200" smtClean="0">
                <a:solidFill>
                  <a:schemeClr val="tx1"/>
                </a:solidFill>
                <a:latin typeface="S-Core Dream 4 Regular" panose="020B0203030302020204" pitchFamily="34" charset="-127"/>
                <a:ea typeface="S-Core Dream 4 Regular" panose="020B0203030302020204" pitchFamily="34" charset="-127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4. </a:t>
            </a:r>
            <a:r>
              <a:rPr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추출된 이미지 주위에 사각형으로 표시해줍시다</a:t>
            </a: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2B43DD0-5EC6-9B49-857A-F387A9DEEDB1}"/>
              </a:ext>
            </a:extLst>
          </p:cNvPr>
          <p:cNvSpPr/>
          <p:nvPr/>
        </p:nvSpPr>
        <p:spPr>
          <a:xfrm>
            <a:off x="1181857" y="4005115"/>
            <a:ext cx="5954787" cy="4184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0" name="아래쪽 화살표[D] 19">
            <a:extLst>
              <a:ext uri="{FF2B5EF4-FFF2-40B4-BE49-F238E27FC236}">
                <a16:creationId xmlns:a16="http://schemas.microsoft.com/office/drawing/2014/main" id="{4ED37302-A517-084B-9DC6-3F82C400B25B}"/>
              </a:ext>
            </a:extLst>
          </p:cNvPr>
          <p:cNvSpPr/>
          <p:nvPr/>
        </p:nvSpPr>
        <p:spPr>
          <a:xfrm>
            <a:off x="8995051" y="2312063"/>
            <a:ext cx="360000" cy="3600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1" name="아래쪽 화살표[D] 19">
            <a:extLst>
              <a:ext uri="{FF2B5EF4-FFF2-40B4-BE49-F238E27FC236}">
                <a16:creationId xmlns:a16="http://schemas.microsoft.com/office/drawing/2014/main" id="{4ED37302-A517-084B-9DC6-3F82C400B25B}"/>
              </a:ext>
            </a:extLst>
          </p:cNvPr>
          <p:cNvSpPr/>
          <p:nvPr/>
        </p:nvSpPr>
        <p:spPr>
          <a:xfrm>
            <a:off x="8995051" y="3733812"/>
            <a:ext cx="360000" cy="3600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2" name="직사각형 41"/>
          <p:cNvSpPr/>
          <p:nvPr/>
        </p:nvSpPr>
        <p:spPr>
          <a:xfrm>
            <a:off x="8527280" y="2793961"/>
            <a:ext cx="1295543" cy="637953"/>
          </a:xfrm>
          <a:prstGeom prst="rect">
            <a:avLst/>
          </a:prstGeom>
          <a:solidFill>
            <a:srgbClr val="506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 </a:t>
            </a:r>
            <a:r>
              <a:rPr lang="ko-KR" altLang="en-US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</a:t>
            </a:r>
          </a:p>
        </p:txBody>
      </p:sp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4"/>
          <a:srcRect r="84480"/>
          <a:stretch/>
        </p:blipFill>
        <p:spPr>
          <a:xfrm>
            <a:off x="8491931" y="4268660"/>
            <a:ext cx="1647981" cy="1697955"/>
          </a:xfrm>
          <a:prstGeom prst="rect">
            <a:avLst/>
          </a:prstGeom>
        </p:spPr>
      </p:pic>
      <p:sp>
        <p:nvSpPr>
          <p:cNvPr id="59" name="직사각형 58">
            <a:extLst>
              <a:ext uri="{FF2B5EF4-FFF2-40B4-BE49-F238E27FC236}">
                <a16:creationId xmlns:a16="http://schemas.microsoft.com/office/drawing/2014/main" id="{92B43DD0-5EC6-9B49-857A-F387A9DEEDB1}"/>
              </a:ext>
            </a:extLst>
          </p:cNvPr>
          <p:cNvSpPr/>
          <p:nvPr/>
        </p:nvSpPr>
        <p:spPr>
          <a:xfrm>
            <a:off x="9542007" y="5196739"/>
            <a:ext cx="380123" cy="459185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23670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스키타기, 사람들, 그룹, 눈이(가) 표시된 사진&#10;&#10;자동 생성된 설명">
            <a:extLst>
              <a:ext uri="{FF2B5EF4-FFF2-40B4-BE49-F238E27FC236}">
                <a16:creationId xmlns:a16="http://schemas.microsoft.com/office/drawing/2014/main" id="{B6110DEE-FB79-0743-95C4-3E1B0F96B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902" y="1634214"/>
            <a:ext cx="9752595" cy="3917567"/>
          </a:xfrm>
          <a:prstGeom prst="rect">
            <a:avLst/>
          </a:prstGeom>
          <a:ln w="25400">
            <a:solidFill>
              <a:srgbClr val="506078"/>
            </a:solidFill>
          </a:ln>
        </p:spPr>
      </p:pic>
      <p:pic>
        <p:nvPicPr>
          <p:cNvPr id="21" name="그림 20" descr="그리기이(가) 표시된 사진&#10;&#10;자동 생성된 설명">
            <a:extLst>
              <a:ext uri="{FF2B5EF4-FFF2-40B4-BE49-F238E27FC236}">
                <a16:creationId xmlns:a16="http://schemas.microsoft.com/office/drawing/2014/main" id="{F91C1C8E-3A5C-DA4F-8DC5-9412ABB4EB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754" r="19231" b="68311"/>
          <a:stretch/>
        </p:blipFill>
        <p:spPr>
          <a:xfrm>
            <a:off x="493866" y="2907076"/>
            <a:ext cx="1069552" cy="1093765"/>
          </a:xfrm>
          <a:prstGeom prst="rect">
            <a:avLst/>
          </a:prstGeom>
          <a:ln w="25400">
            <a:solidFill>
              <a:srgbClr val="C00000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923B722-D8D2-C445-8718-AF59852A26F6}"/>
              </a:ext>
            </a:extLst>
          </p:cNvPr>
          <p:cNvSpPr txBox="1"/>
          <p:nvPr/>
        </p:nvSpPr>
        <p:spPr>
          <a:xfrm>
            <a:off x="230786" y="4155154"/>
            <a:ext cx="1675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찾고자</a:t>
            </a:r>
            <a:r>
              <a:rPr kumimoji="1"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하는 이미지</a:t>
            </a:r>
            <a:endParaRPr kumimoji="1" lang="ko-Kore-KR" altLang="en-US" sz="14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2B3FB8C-8940-9742-8F88-711AE9D668F9}"/>
              </a:ext>
            </a:extLst>
          </p:cNvPr>
          <p:cNvSpPr/>
          <p:nvPr/>
        </p:nvSpPr>
        <p:spPr>
          <a:xfrm>
            <a:off x="4541060" y="3575584"/>
            <a:ext cx="176981" cy="184355"/>
          </a:xfrm>
          <a:prstGeom prst="rect">
            <a:avLst/>
          </a:prstGeom>
          <a:noFill/>
          <a:ln w="476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아래쪽 화살표[D] 8">
            <a:extLst>
              <a:ext uri="{FF2B5EF4-FFF2-40B4-BE49-F238E27FC236}">
                <a16:creationId xmlns:a16="http://schemas.microsoft.com/office/drawing/2014/main" id="{9FE94199-EA19-C34C-A7DF-34F4E24F3C9E}"/>
              </a:ext>
            </a:extLst>
          </p:cNvPr>
          <p:cNvSpPr/>
          <p:nvPr/>
        </p:nvSpPr>
        <p:spPr>
          <a:xfrm>
            <a:off x="4388793" y="2749016"/>
            <a:ext cx="448015" cy="708008"/>
          </a:xfrm>
          <a:prstGeom prst="downArrow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0CE257-6B9C-2D4F-8E39-75D647923693}"/>
              </a:ext>
            </a:extLst>
          </p:cNvPr>
          <p:cNvSpPr txBox="1"/>
          <p:nvPr/>
        </p:nvSpPr>
        <p:spPr>
          <a:xfrm>
            <a:off x="343626" y="549769"/>
            <a:ext cx="1672959" cy="3099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90000" tIns="46800" rIns="90000" bIns="46800" rtlCol="0" anchor="ctr">
            <a:spAutoFit/>
          </a:bodyPr>
          <a:lstStyle/>
          <a:p>
            <a:pPr algn="ctr"/>
            <a:r>
              <a:rPr kumimoji="1" lang="ko-KR" altLang="en-US" sz="1400">
                <a:solidFill>
                  <a:srgbClr val="222A36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프로젝트 예상 결과</a:t>
            </a:r>
            <a:endParaRPr kumimoji="1" lang="ko-Kore-KR" altLang="en-US" sz="1400" dirty="0">
              <a:solidFill>
                <a:srgbClr val="222A36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211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99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">
            <a:extLst>
              <a:ext uri="{FF2B5EF4-FFF2-40B4-BE49-F238E27FC236}">
                <a16:creationId xmlns:a16="http://schemas.microsoft.com/office/drawing/2014/main" id="{9A3C80D0-BB8C-F740-9E6D-714C1E6BE933}"/>
              </a:ext>
            </a:extLst>
          </p:cNvPr>
          <p:cNvSpPr txBox="1">
            <a:spLocks/>
          </p:cNvSpPr>
          <p:nvPr/>
        </p:nvSpPr>
        <p:spPr>
          <a:xfrm>
            <a:off x="6265038" y="1798736"/>
            <a:ext cx="4584471" cy="23417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70000"/>
              </a:lnSpc>
              <a:buNone/>
            </a:pPr>
            <a:r>
              <a:rPr kumimoji="1" lang="ko-KR" altLang="en-US" sz="10500" dirty="0">
                <a:solidFill>
                  <a:srgbClr val="FFFFFF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객</a:t>
            </a:r>
            <a:r>
              <a:rPr kumimoji="1" lang="ko-KR" altLang="en-US" sz="105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체</a:t>
            </a:r>
            <a:endParaRPr kumimoji="1" lang="en-US" altLang="ko-KR" sz="10500" dirty="0">
              <a:solidFill>
                <a:srgbClr val="505B7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marL="0" indent="0" algn="just">
              <a:lnSpc>
                <a:spcPct val="70000"/>
              </a:lnSpc>
              <a:buNone/>
            </a:pPr>
            <a:r>
              <a:rPr kumimoji="1" lang="ko-KR" altLang="en-US" sz="10500" dirty="0">
                <a:solidFill>
                  <a:srgbClr val="FFFFFF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   </a:t>
            </a:r>
            <a:r>
              <a:rPr kumimoji="1" lang="ko-KR" altLang="en-US" sz="105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찾</a:t>
            </a:r>
            <a:r>
              <a:rPr kumimoji="1" lang="ko-KR" altLang="en-US" sz="10500" dirty="0">
                <a:solidFill>
                  <a:srgbClr val="505B7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기</a:t>
            </a:r>
            <a:endParaRPr kumimoji="1" lang="en-US" altLang="ko-KR" sz="10500" dirty="0">
              <a:solidFill>
                <a:srgbClr val="505B7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19425" y="208942"/>
            <a:ext cx="252855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3500" b="1" dirty="0">
                <a:solidFill>
                  <a:schemeClr val="bg1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학습목표</a:t>
            </a:r>
          </a:p>
        </p:txBody>
      </p:sp>
      <p:cxnSp>
        <p:nvCxnSpPr>
          <p:cNvPr id="36" name="직선 연결선 35"/>
          <p:cNvCxnSpPr/>
          <p:nvPr/>
        </p:nvCxnSpPr>
        <p:spPr>
          <a:xfrm>
            <a:off x="408078" y="1230684"/>
            <a:ext cx="1535753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모서리가 둥근 직사각형 10"/>
          <p:cNvSpPr/>
          <p:nvPr/>
        </p:nvSpPr>
        <p:spPr>
          <a:xfrm>
            <a:off x="-221674" y="5014098"/>
            <a:ext cx="4739354" cy="576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   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319425" y="5024770"/>
            <a:ext cx="4336475" cy="576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0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</a:t>
            </a:r>
            <a:r>
              <a:rPr lang="en-US" altLang="ko-KR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lang="ko-KR" altLang="en-US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모델을 이용해 목표 타겟을 찾아봅시다</a:t>
            </a:r>
            <a:r>
              <a:rPr lang="en-US" altLang="ko-KR" sz="1600" dirty="0">
                <a:solidFill>
                  <a:srgbClr val="506078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.</a:t>
            </a:r>
            <a:endParaRPr lang="ko-KR" altLang="en-US" sz="1600" dirty="0">
              <a:solidFill>
                <a:srgbClr val="506078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9830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91785FD-EEC1-406F-B0D2-1A6A5058C288}"/>
              </a:ext>
            </a:extLst>
          </p:cNvPr>
          <p:cNvSpPr/>
          <p:nvPr/>
        </p:nvSpPr>
        <p:spPr>
          <a:xfrm>
            <a:off x="0" y="1276349"/>
            <a:ext cx="12192000" cy="4314825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076254" y="2921168"/>
            <a:ext cx="80599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패키지 호출</a:t>
            </a:r>
            <a:endParaRPr lang="en-US" altLang="ko-KR" sz="60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1536" y="1372134"/>
            <a:ext cx="3380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객체 찾기</a:t>
            </a:r>
          </a:p>
        </p:txBody>
      </p:sp>
    </p:spTree>
    <p:extLst>
      <p:ext uri="{BB962C8B-B14F-4D97-AF65-F5344CB8AC3E}">
        <p14:creationId xmlns:p14="http://schemas.microsoft.com/office/powerpoint/2010/main" val="248298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730356" y="196109"/>
            <a:ext cx="1728358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경로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설정하기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54724" y="550083"/>
            <a:ext cx="7946676" cy="461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패키지를 호출을 편하게 할 수 있도록 작업 환경을 나의 현재 경로로 옮깁니다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 </a:t>
            </a:r>
            <a:endParaRPr lang="ko-Kore-KR" altLang="en-US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3322CB4-AE81-FC4C-BE6C-0D9E57CAF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040505"/>
            <a:ext cx="100584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752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F77E205-E0BD-244F-8AC1-222A2EB1C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527" y="2347438"/>
            <a:ext cx="10058400" cy="26416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730356" y="196109"/>
            <a:ext cx="1728358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패키지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5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호출하기</a:t>
            </a:r>
            <a:endParaRPr lang="en-US" altLang="ko-KR" sz="35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54724" y="535309"/>
            <a:ext cx="7426674" cy="461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ore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데이터셋을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구축하기 위해 </a:t>
            </a:r>
            <a:r>
              <a:rPr lang="ko-Kore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사용할</a:t>
            </a: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패키지를 호출해 보겠습니다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ko-Kore-KR" altLang="en-US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61E191F-C654-804A-BA04-E9FAF065D9AC}"/>
              </a:ext>
            </a:extLst>
          </p:cNvPr>
          <p:cNvSpPr/>
          <p:nvPr/>
        </p:nvSpPr>
        <p:spPr>
          <a:xfrm>
            <a:off x="997055" y="5088815"/>
            <a:ext cx="8121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load_model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 학습한 모델을 불러오기 위한 </a:t>
            </a:r>
            <a:r>
              <a:rPr lang="ko-KR" altLang="en-US" sz="14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메소드입니다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ko-Kore-KR" altLang="en-US" sz="14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2B31888-20BF-4842-8FA1-B97623CD5E27}"/>
              </a:ext>
            </a:extLst>
          </p:cNvPr>
          <p:cNvSpPr/>
          <p:nvPr/>
        </p:nvSpPr>
        <p:spPr>
          <a:xfrm>
            <a:off x="997055" y="3832399"/>
            <a:ext cx="5135423" cy="30023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27979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979198B-A827-134F-B32B-9610F755BB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604488"/>
            <a:ext cx="10058400" cy="26416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C9B0A57-D870-F940-94A4-BCDEDC806FDB}"/>
              </a:ext>
            </a:extLst>
          </p:cNvPr>
          <p:cNvSpPr/>
          <p:nvPr/>
        </p:nvSpPr>
        <p:spPr>
          <a:xfrm>
            <a:off x="1277067" y="4325134"/>
            <a:ext cx="8121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 err="1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draw_rectangles</a:t>
            </a:r>
            <a:r>
              <a:rPr lang="ko-KR" altLang="en-US" sz="1400" b="1" dirty="0">
                <a:solidFill>
                  <a:srgbClr val="007E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함수는 찾은 객체를 표시하기 위해 객체에 사각형을 그립니다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ko-Kore-KR" altLang="en-US" sz="14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3C859C7-18D0-1E42-A7B6-7015E6CA43E4}"/>
              </a:ext>
            </a:extLst>
          </p:cNvPr>
          <p:cNvSpPr/>
          <p:nvPr/>
        </p:nvSpPr>
        <p:spPr>
          <a:xfrm>
            <a:off x="1077329" y="3869558"/>
            <a:ext cx="4639312" cy="26000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9413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6FC0306-53F6-47FB-81D6-B5DD036F0225}"/>
              </a:ext>
            </a:extLst>
          </p:cNvPr>
          <p:cNvSpPr/>
          <p:nvPr/>
        </p:nvSpPr>
        <p:spPr>
          <a:xfrm>
            <a:off x="0" y="1276349"/>
            <a:ext cx="12192000" cy="4314825"/>
          </a:xfrm>
          <a:prstGeom prst="rect">
            <a:avLst/>
          </a:prstGeom>
          <a:solidFill>
            <a:srgbClr val="505B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076254" y="2921168"/>
            <a:ext cx="80599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원하는 객체 찾기</a:t>
            </a:r>
            <a:endParaRPr lang="en-US" altLang="ko-KR" sz="60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1536" y="1372134"/>
            <a:ext cx="3380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S-Core Dream 5 Medium" panose="020B0503030302020204" pitchFamily="34" charset="-127"/>
                <a:ea typeface="S-Core Dream 5 Medium" panose="020B0503030302020204" pitchFamily="34" charset="-127"/>
              </a:rPr>
              <a:t>객체 찾기</a:t>
            </a:r>
          </a:p>
        </p:txBody>
      </p:sp>
    </p:spTree>
    <p:extLst>
      <p:ext uri="{BB962C8B-B14F-4D97-AF65-F5344CB8AC3E}">
        <p14:creationId xmlns:p14="http://schemas.microsoft.com/office/powerpoint/2010/main" val="727220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965998" y="253020"/>
            <a:ext cx="14927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모델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불러오기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29166" y="530050"/>
            <a:ext cx="6780596" cy="461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학습 시킨 모델을 불러옵니다</a:t>
            </a:r>
            <a:r>
              <a:rPr lang="en-US" altLang="ko-KR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lang="ko-KR" altLang="en-US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4D26ED3E-00EC-BB4B-9B29-21AEE40E09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350" y="3332287"/>
            <a:ext cx="78613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788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-24337" y="17091"/>
            <a:ext cx="2483051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CNN model</a:t>
            </a:r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을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사용해 원하는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r"/>
            <a:r>
              <a:rPr lang="ko-KR" altLang="en-US" sz="3000" dirty="0">
                <a:solidFill>
                  <a:schemeClr val="bg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객체 찾기</a:t>
            </a:r>
            <a:endParaRPr lang="en-US" altLang="ko-KR" sz="3000" dirty="0">
              <a:solidFill>
                <a:schemeClr val="bg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229165" y="242826"/>
            <a:ext cx="8438959" cy="1025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우리가 원하는 객체를 찾고 싶다면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우선 이미지를 여러 개로 분할하고 잘린 이미지의 위치를 추출합니다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endParaRPr lang="en-US" altLang="ko-KR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그리고 해당 이미지들을 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 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모델에 모두 넣어 나온 결과를 확인 후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객체가 있다고 예상되는 이미지의 좌표를 가져와 본 이미지에 표시하면 됩니다</a:t>
            </a:r>
            <a:r>
              <a:rPr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r>
              <a:rPr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5F42C77-C175-154B-9819-09A6BB92744D}"/>
              </a:ext>
            </a:extLst>
          </p:cNvPr>
          <p:cNvSpPr txBox="1"/>
          <p:nvPr/>
        </p:nvSpPr>
        <p:spPr>
          <a:xfrm>
            <a:off x="2689090" y="5110755"/>
            <a:ext cx="6806276" cy="1025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1. </a:t>
            </a:r>
            <a:r>
              <a:rPr kumimoji="1" lang="en-US" altLang="ko-KR" sz="14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images_c</a:t>
            </a:r>
            <a:r>
              <a:rPr kumimoji="1" lang="en-US" altLang="ko-Kore-KR" sz="1400" dirty="0" err="1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ropper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kumimoji="1" lang="ko-Kore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함수를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통해 </a:t>
            </a:r>
            <a:r>
              <a:rPr kumimoji="1" lang="ko-Kore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전체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이미지를 일정한 간격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일정한 크기로 자릅니다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2. 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잘린 이미지를 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AI 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모델에 넣어줍니다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3. </a:t>
            </a:r>
            <a:r>
              <a:rPr kumimoji="1" lang="ko-KR" altLang="en-US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우리가 찾는 객체라고 판단되는 이미지들의 좌표를 얻어와 출력합니다</a:t>
            </a:r>
            <a:r>
              <a:rPr kumimoji="1" lang="en-US" altLang="ko-KR" sz="1400" dirty="0">
                <a:solidFill>
                  <a:srgbClr val="506078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  <a:endParaRPr kumimoji="1" lang="ko-Kore-KR" altLang="en-US" sz="1400" dirty="0">
              <a:solidFill>
                <a:srgbClr val="506078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561688" y="2519598"/>
            <a:ext cx="9088078" cy="2138985"/>
            <a:chOff x="1795611" y="2093917"/>
            <a:chExt cx="9088078" cy="2138985"/>
          </a:xfrm>
        </p:grpSpPr>
        <p:pic>
          <p:nvPicPr>
            <p:cNvPr id="106" name="그림 10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86902" y="2455819"/>
              <a:ext cx="2096787" cy="1494090"/>
            </a:xfrm>
            <a:prstGeom prst="rect">
              <a:avLst/>
            </a:prstGeom>
          </p:spPr>
        </p:pic>
        <p:pic>
          <p:nvPicPr>
            <p:cNvPr id="75" name="그림 74"/>
            <p:cNvPicPr>
              <a:picLocks noChangeAspect="1"/>
            </p:cNvPicPr>
            <p:nvPr/>
          </p:nvPicPr>
          <p:blipFill rotWithShape="1">
            <a:blip r:embed="rId3"/>
            <a:srcRect r="84480"/>
            <a:stretch/>
          </p:blipFill>
          <p:spPr>
            <a:xfrm>
              <a:off x="1795611" y="2378188"/>
              <a:ext cx="1647981" cy="1697955"/>
            </a:xfrm>
            <a:prstGeom prst="rect">
              <a:avLst/>
            </a:prstGeom>
          </p:spPr>
        </p:pic>
        <p:sp>
          <p:nvSpPr>
            <p:cNvPr id="76" name="TextBox 75"/>
            <p:cNvSpPr txBox="1"/>
            <p:nvPr/>
          </p:nvSpPr>
          <p:spPr>
            <a:xfrm>
              <a:off x="4244611" y="2093917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36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645643" y="2595228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36</a:t>
              </a:r>
              <a:endPara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3268567" y="3447401"/>
              <a:ext cx="8689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Cropper</a:t>
              </a:r>
              <a:endParaRPr lang="ko-KR" altLang="en-US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83" name="아래쪽 화살표[D] 19">
              <a:extLst>
                <a:ext uri="{FF2B5EF4-FFF2-40B4-BE49-F238E27FC236}">
                  <a16:creationId xmlns:a16="http://schemas.microsoft.com/office/drawing/2014/main" id="{4ED37302-A517-084B-9DC6-3F82C400B25B}"/>
                </a:ext>
              </a:extLst>
            </p:cNvPr>
            <p:cNvSpPr/>
            <p:nvPr/>
          </p:nvSpPr>
          <p:spPr>
            <a:xfrm rot="16200000">
              <a:off x="3540008" y="3071359"/>
              <a:ext cx="360000" cy="360000"/>
            </a:xfrm>
            <a:prstGeom prst="down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4" name="아래쪽 화살표[D] 19">
              <a:extLst>
                <a:ext uri="{FF2B5EF4-FFF2-40B4-BE49-F238E27FC236}">
                  <a16:creationId xmlns:a16="http://schemas.microsoft.com/office/drawing/2014/main" id="{4ED37302-A517-084B-9DC6-3F82C400B25B}"/>
                </a:ext>
              </a:extLst>
            </p:cNvPr>
            <p:cNvSpPr/>
            <p:nvPr/>
          </p:nvSpPr>
          <p:spPr>
            <a:xfrm rot="16200000">
              <a:off x="6326151" y="3071359"/>
              <a:ext cx="360000" cy="360000"/>
            </a:xfrm>
            <a:prstGeom prst="down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5" name="아래쪽 화살표[D] 19">
              <a:extLst>
                <a:ext uri="{FF2B5EF4-FFF2-40B4-BE49-F238E27FC236}">
                  <a16:creationId xmlns:a16="http://schemas.microsoft.com/office/drawing/2014/main" id="{4ED37302-A517-084B-9DC6-3F82C400B25B}"/>
                </a:ext>
              </a:extLst>
            </p:cNvPr>
            <p:cNvSpPr/>
            <p:nvPr/>
          </p:nvSpPr>
          <p:spPr>
            <a:xfrm rot="16200000">
              <a:off x="8268920" y="3029160"/>
              <a:ext cx="360000" cy="360000"/>
            </a:xfrm>
            <a:prstGeom prst="down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8920176" y="3081383"/>
              <a:ext cx="4219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0.2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9655972" y="3081383"/>
              <a:ext cx="4219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0.1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10353895" y="3081383"/>
              <a:ext cx="4219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0.1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8920176" y="3955903"/>
              <a:ext cx="4219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0.3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9655972" y="3955903"/>
              <a:ext cx="4219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0.9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10353895" y="3955903"/>
              <a:ext cx="4219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0.8</a:t>
              </a:r>
              <a:endParaRPr lang="ko-KR" altLang="en-US" sz="1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pic>
          <p:nvPicPr>
            <p:cNvPr id="105" name="그림 10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33804" y="2460819"/>
              <a:ext cx="2111059" cy="1504260"/>
            </a:xfrm>
            <a:prstGeom prst="rect">
              <a:avLst/>
            </a:prstGeom>
          </p:spPr>
        </p:pic>
        <p:sp>
          <p:nvSpPr>
            <p:cNvPr id="107" name="직사각형 106"/>
            <p:cNvSpPr/>
            <p:nvPr/>
          </p:nvSpPr>
          <p:spPr>
            <a:xfrm>
              <a:off x="6844133" y="2932873"/>
              <a:ext cx="1295543" cy="637953"/>
            </a:xfrm>
            <a:prstGeom prst="rect">
              <a:avLst/>
            </a:prstGeom>
            <a:solidFill>
              <a:srgbClr val="506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AI </a:t>
              </a:r>
              <a:r>
                <a:rPr lang="ko-KR" altLang="en-US" sz="24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모델</a:t>
              </a: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5064461" y="1866199"/>
            <a:ext cx="2063078" cy="622571"/>
            <a:chOff x="448453" y="1782631"/>
            <a:chExt cx="2063078" cy="622571"/>
          </a:xfrm>
        </p:grpSpPr>
        <p:pic>
          <p:nvPicPr>
            <p:cNvPr id="109" name="그림 108"/>
            <p:cNvPicPr>
              <a:picLocks noChangeAspect="1"/>
            </p:cNvPicPr>
            <p:nvPr/>
          </p:nvPicPr>
          <p:blipFill rotWithShape="1">
            <a:blip r:embed="rId3"/>
            <a:srcRect l="7566" t="53864" r="86663" b="9470"/>
            <a:stretch/>
          </p:blipFill>
          <p:spPr>
            <a:xfrm>
              <a:off x="448453" y="1782631"/>
              <a:ext cx="612843" cy="622571"/>
            </a:xfrm>
            <a:prstGeom prst="rect">
              <a:avLst/>
            </a:prstGeom>
            <a:ln w="25400">
              <a:noFill/>
            </a:ln>
          </p:spPr>
        </p:pic>
        <p:sp>
          <p:nvSpPr>
            <p:cNvPr id="110" name="TextBox 109"/>
            <p:cNvSpPr txBox="1"/>
            <p:nvPr/>
          </p:nvSpPr>
          <p:spPr>
            <a:xfrm>
              <a:off x="1009197" y="1940028"/>
              <a:ext cx="1502334" cy="307777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찾고자 하는 객체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2645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318</Words>
  <Application>Microsoft Macintosh PowerPoint</Application>
  <PresentationFormat>와이드스크린</PresentationFormat>
  <Paragraphs>78</Paragraphs>
  <Slides>15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경기천년제목 Bold</vt:lpstr>
      <vt:lpstr>경기천년제목 Medium</vt:lpstr>
      <vt:lpstr>에스코어 드림 5 Medium</vt:lpstr>
      <vt:lpstr>에스코어 드림 7 ExtraBold</vt:lpstr>
      <vt:lpstr>맑은 고딕</vt:lpstr>
      <vt:lpstr>S-Core Dream 4 Regular</vt:lpstr>
      <vt:lpstr>S-Core Dream 5 Medium</vt:lpstr>
      <vt:lpstr>S-Core Dream 6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Main</dc:creator>
  <cp:lastModifiedBy>Microsoft Office User</cp:lastModifiedBy>
  <cp:revision>37</cp:revision>
  <dcterms:created xsi:type="dcterms:W3CDTF">2020-09-24T23:49:03Z</dcterms:created>
  <dcterms:modified xsi:type="dcterms:W3CDTF">2021-01-05T07:53:19Z</dcterms:modified>
</cp:coreProperties>
</file>

<file path=docProps/thumbnail.jpeg>
</file>